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0"/>
  </p:notesMasterIdLst>
  <p:handoutMasterIdLst>
    <p:handoutMasterId r:id="rId21"/>
  </p:handoutMasterIdLst>
  <p:sldIdLst>
    <p:sldId id="256" r:id="rId2"/>
    <p:sldId id="498" r:id="rId3"/>
    <p:sldId id="475" r:id="rId4"/>
    <p:sldId id="532" r:id="rId5"/>
    <p:sldId id="474" r:id="rId6"/>
    <p:sldId id="482" r:id="rId7"/>
    <p:sldId id="545" r:id="rId8"/>
    <p:sldId id="546" r:id="rId9"/>
    <p:sldId id="547" r:id="rId10"/>
    <p:sldId id="531" r:id="rId11"/>
    <p:sldId id="518" r:id="rId12"/>
    <p:sldId id="523" r:id="rId13"/>
    <p:sldId id="529" r:id="rId14"/>
    <p:sldId id="549" r:id="rId15"/>
    <p:sldId id="551" r:id="rId16"/>
    <p:sldId id="550" r:id="rId17"/>
    <p:sldId id="548" r:id="rId18"/>
    <p:sldId id="530" r:id="rId19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86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27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4" name="Content Placeholder 22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Content Placeholder 25"/>
          <p:cNvPicPr>
            <a:picLocks noGrp="1" noChangeAspect="1"/>
          </p:cNvPicPr>
          <p:nvPr>
            <p:ph sz="half" idx="20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6"/>
          </p:nvPr>
        </p:nvPicPr>
        <p:blipFill>
          <a:blip r:embed="rId4"/>
          <a:srcRect t="-2053" b="-2053"/>
          <a:stretch>
            <a:fillRect/>
          </a:stretch>
        </p:blipFill>
        <p:spPr/>
      </p:pic>
      <p:pic>
        <p:nvPicPr>
          <p:cNvPr id="18" name="Content Placeholder 26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t="-2053" b="-2053"/>
          <a:stretch>
            <a:fillRect/>
          </a:stretch>
        </p:blipFill>
        <p:spPr/>
      </p:pic>
      <p:pic>
        <p:nvPicPr>
          <p:cNvPr id="19" name="Content Placeholder 7"/>
          <p:cNvPicPr>
            <a:picLocks noGrp="1" noChangeAspect="1"/>
          </p:cNvPicPr>
          <p:nvPr>
            <p:ph sz="half" idx="18"/>
          </p:nvPr>
        </p:nvPicPr>
        <p:blipFill>
          <a:blip r:embed="rId6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26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</a:t>
            </a:r>
            <a:r>
              <a:rPr lang="en-US" dirty="0" smtClean="0"/>
              <a:t>27 </a:t>
            </a:r>
            <a:r>
              <a:rPr lang="en-US" dirty="0" smtClean="0"/>
              <a:t>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25" r="822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40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 Tue 27 Sep 2016 9X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508" r="14508"/>
          <a:stretch>
            <a:fillRect/>
          </a:stretch>
        </p:blipFill>
        <p:spPr>
          <a:xfrm>
            <a:off x="6097850" y="1429501"/>
            <a:ext cx="2751628" cy="299466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14527" r="14527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14527" r="14527"/>
          <a:stretch>
            <a:fillRect/>
          </a:stretch>
        </p:blipFill>
        <p:spPr>
          <a:xfrm>
            <a:off x="264839" y="1398688"/>
            <a:ext cx="2751628" cy="2994667"/>
          </a:xfrm>
        </p:spPr>
      </p:pic>
    </p:spTree>
    <p:extLst>
      <p:ext uri="{BB962C8B-B14F-4D97-AF65-F5344CB8AC3E}">
        <p14:creationId xmlns:p14="http://schemas.microsoft.com/office/powerpoint/2010/main" val="109018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Wednesday</a:t>
            </a:r>
            <a:r>
              <a:rPr lang="en-US" dirty="0" smtClean="0"/>
              <a:t> 28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 Flight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8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</a:t>
            </a:r>
            <a:r>
              <a:rPr lang="en-US" dirty="0" smtClean="0"/>
              <a:t>, 28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963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</a:t>
            </a:r>
            <a:r>
              <a:rPr lang="en-US" dirty="0" smtClean="0"/>
              <a:t>, 28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938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Wed 28 Sep 2016 12Z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0442" b="-20442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-20442" b="-20442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-20442" b="-20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700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 29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 Flight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6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Thursday, 29 September 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48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lot_aer-globe_Ops6KM_R-forecast2-11122182-e20160924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118885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45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Ascension: GEOS-5 OC</a:t>
            </a:r>
            <a:r>
              <a:rPr lang="en-US" dirty="0"/>
              <a:t>+BC+</a:t>
            </a:r>
            <a:r>
              <a:rPr lang="en-US" dirty="0" smtClean="0"/>
              <a:t>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6" r="394" b="10085"/>
          <a:stretch/>
        </p:blipFill>
        <p:spPr>
          <a:xfrm>
            <a:off x="1225005" y="582481"/>
            <a:ext cx="6653248" cy="4429872"/>
          </a:xfrm>
        </p:spPr>
      </p:pic>
    </p:spTree>
    <p:extLst>
      <p:ext uri="{BB962C8B-B14F-4D97-AF65-F5344CB8AC3E}">
        <p14:creationId xmlns:p14="http://schemas.microsoft.com/office/powerpoint/2010/main" val="348332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Tuesday 27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5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38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792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25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345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22492</TotalTime>
  <Words>172</Words>
  <Application>Microsoft Macintosh PowerPoint</Application>
  <PresentationFormat>On-screen Show (16:9)</PresentationFormat>
  <Paragraphs>57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 Presentation</vt:lpstr>
      <vt:lpstr>ORACLES Forecast Briefing (Aerosols) </vt:lpstr>
      <vt:lpstr>The Aerosol Week</vt:lpstr>
      <vt:lpstr>Walvis Bay</vt:lpstr>
      <vt:lpstr>Ascension: GEOS-5 OC+BC+SO4</vt:lpstr>
      <vt:lpstr>Tuesday 27 September 2016</vt:lpstr>
      <vt:lpstr>Tuesday, 27 Sep 2016 9z</vt:lpstr>
      <vt:lpstr>Tuesday, 27 Sep 2016 9z</vt:lpstr>
      <vt:lpstr>Tuesday, 27 Sep 2016 9z</vt:lpstr>
      <vt:lpstr>Tuesday, 27 Sep 2016 9z</vt:lpstr>
      <vt:lpstr>PowerPoint Presentation</vt:lpstr>
      <vt:lpstr>Tuesday 27 September 2016 9Z</vt:lpstr>
      <vt:lpstr>OC Tue 27 Sep 2016 9X</vt:lpstr>
      <vt:lpstr>Wednesday 28 September 2016</vt:lpstr>
      <vt:lpstr>Wednesday, 28 Sep 2016 12z</vt:lpstr>
      <vt:lpstr>Wednesday, 28 Sep 2016 12z</vt:lpstr>
      <vt:lpstr>BC Wed 28 Sep 2016 12Z</vt:lpstr>
      <vt:lpstr>Thursday 29 September 2016</vt:lpstr>
      <vt:lpstr>Thursday, 29 September 2016 6z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1073</cp:revision>
  <cp:lastPrinted>2006-05-05T11:56:29Z</cp:lastPrinted>
  <dcterms:created xsi:type="dcterms:W3CDTF">2013-05-01T18:14:36Z</dcterms:created>
  <dcterms:modified xsi:type="dcterms:W3CDTF">2016-09-27T08:06:19Z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