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3"/>
  </p:notesMasterIdLst>
  <p:sldIdLst>
    <p:sldId id="292" r:id="rId2"/>
    <p:sldId id="352" r:id="rId3"/>
    <p:sldId id="354" r:id="rId4"/>
    <p:sldId id="353" r:id="rId5"/>
    <p:sldId id="325" r:id="rId6"/>
    <p:sldId id="326" r:id="rId7"/>
    <p:sldId id="327" r:id="rId8"/>
    <p:sldId id="328" r:id="rId9"/>
    <p:sldId id="329" r:id="rId10"/>
    <p:sldId id="330" r:id="rId11"/>
    <p:sldId id="332" r:id="rId12"/>
    <p:sldId id="333" r:id="rId13"/>
    <p:sldId id="343" r:id="rId14"/>
    <p:sldId id="331" r:id="rId15"/>
    <p:sldId id="334" r:id="rId16"/>
    <p:sldId id="335" r:id="rId17"/>
    <p:sldId id="336" r:id="rId18"/>
    <p:sldId id="340" r:id="rId19"/>
    <p:sldId id="337" r:id="rId20"/>
    <p:sldId id="338" r:id="rId21"/>
    <p:sldId id="339" r:id="rId22"/>
    <p:sldId id="341" r:id="rId23"/>
    <p:sldId id="342" r:id="rId24"/>
    <p:sldId id="344" r:id="rId25"/>
    <p:sldId id="345" r:id="rId26"/>
    <p:sldId id="346" r:id="rId27"/>
    <p:sldId id="348" r:id="rId28"/>
    <p:sldId id="347" r:id="rId29"/>
    <p:sldId id="349" r:id="rId30"/>
    <p:sldId id="350" r:id="rId31"/>
    <p:sldId id="35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352" y="-192"/>
      </p:cViewPr>
      <p:guideLst>
        <p:guide orient="horz" pos="1284"/>
        <p:guide pos="25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</a:t>
            </a:r>
            <a:r>
              <a:rPr lang="en-US" sz="3200" dirty="0" smtClean="0"/>
              <a:t>27-</a:t>
            </a:r>
            <a:r>
              <a:rPr lang="en-US" sz="3200" dirty="0" smtClean="0"/>
              <a:t>09-</a:t>
            </a:r>
            <a:r>
              <a:rPr lang="en-US" sz="3200" dirty="0" smtClean="0"/>
              <a:t>2016 and 29-09-2016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740569"/>
          </a:xfrm>
        </p:spPr>
        <p:txBody>
          <a:bodyPr/>
          <a:lstStyle/>
          <a:p>
            <a:r>
              <a:rPr lang="en-US" dirty="0" smtClean="0"/>
              <a:t>Lenny Pfister</a:t>
            </a: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20160927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19550"/>
            <a:ext cx="3864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Post frontal situation, do not expect a lot of cloud problems.  Winds 20 knots at 210 forecast, but pressure gradient clearly weaker than previous situation where we were still within limits, so expect </a:t>
            </a:r>
            <a:r>
              <a:rPr lang="en-US" sz="1400" dirty="0" err="1" smtClean="0"/>
              <a:t>flyability</a:t>
            </a:r>
            <a:endParaRPr lang="en-US" sz="14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0195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 except far north, flow into Atlantic is occurring at 0-5S, further south flow turns into continent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401955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 cloud underdone in EC near Angola coast.  But, tight turnaround circulation near Angola coast is sending all moisture mixed to </a:t>
            </a:r>
            <a:r>
              <a:rPr lang="en-US" dirty="0" err="1" smtClean="0"/>
              <a:t>midlevels</a:t>
            </a:r>
            <a:r>
              <a:rPr lang="en-US" dirty="0" smtClean="0"/>
              <a:t> back into the continent, so expect minimal mid level cloud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4000" cy="3251200"/>
          </a:xfrm>
          <a:prstGeom prst="rect">
            <a:avLst/>
          </a:prstGeom>
        </p:spPr>
      </p:pic>
      <p:pic>
        <p:nvPicPr>
          <p:cNvPr id="6" name="Picture 5" descr="MET10.201609241200.03km.C09.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458" y="0"/>
            <a:ext cx="5053542" cy="3638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171950"/>
            <a:ext cx="7066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cloud in Saint Helena region.  No obvious dry </a:t>
            </a:r>
            <a:r>
              <a:rPr lang="en-US" dirty="0" err="1" smtClean="0"/>
              <a:t>adiabat</a:t>
            </a:r>
            <a:r>
              <a:rPr lang="en-US" dirty="0" smtClean="0"/>
              <a:t> this time,</a:t>
            </a:r>
          </a:p>
          <a:p>
            <a:r>
              <a:rPr lang="en-US" dirty="0" smtClean="0"/>
              <a:t>  smoke is there at a variety of injections etc.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379095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divergence across central belt.  Expect some cirrus there due to trough.  This argues against radiation work in this region because of risks to RSP and Air MSPI????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4476750"/>
            <a:ext cx="695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initialization (left) and UKMO for yesterday.  A touch of cirrus (a band</a:t>
            </a:r>
          </a:p>
          <a:p>
            <a:r>
              <a:rPr lang="en-US" dirty="0" smtClean="0"/>
              <a:t>  at 8S was observed, I would say reality is closer to EC than UKMO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171950"/>
            <a:ext cx="77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front is pushing the high just south of YWB, strong winds have moved south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66675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landing forecast this time!!  I will</a:t>
            </a:r>
          </a:p>
          <a:p>
            <a:r>
              <a:rPr lang="en-US" dirty="0" smtClean="0"/>
              <a:t>l</a:t>
            </a:r>
            <a:r>
              <a:rPr lang="en-US" dirty="0" smtClean="0"/>
              <a:t>eave that to the Met Office at Ascension.</a:t>
            </a:r>
          </a:p>
          <a:p>
            <a:endParaRPr lang="en-US" dirty="0" smtClean="0"/>
          </a:p>
          <a:p>
            <a:r>
              <a:rPr lang="en-US" dirty="0" smtClean="0"/>
              <a:t>Same kind of thing as before, though</a:t>
            </a:r>
          </a:p>
          <a:p>
            <a:r>
              <a:rPr lang="en-US" dirty="0" smtClean="0"/>
              <a:t> the offshore component is stronger.</a:t>
            </a:r>
          </a:p>
          <a:p>
            <a:endParaRPr lang="en-US" dirty="0" smtClean="0"/>
          </a:p>
          <a:p>
            <a:r>
              <a:rPr lang="en-US" dirty="0" smtClean="0"/>
              <a:t>Winds are weak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4248150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UKMO, usually “the coverer”, is also optimistic about low cloud at YWB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476750"/>
            <a:ext cx="422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pretty clear of middle and high cloud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4000" cy="325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171950"/>
            <a:ext cx="7263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high RH near SH.  RH distribution reflects something maintaining</a:t>
            </a:r>
          </a:p>
          <a:p>
            <a:r>
              <a:rPr lang="en-US" dirty="0" smtClean="0"/>
              <a:t>  the high RH and how the flow history has distributed water injections over</a:t>
            </a:r>
          </a:p>
          <a:p>
            <a:r>
              <a:rPr lang="en-US" dirty="0" smtClean="0"/>
              <a:t>  </a:t>
            </a:r>
            <a:r>
              <a:rPr lang="en-US" smtClean="0"/>
              <a:t>the continent.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324350"/>
            <a:ext cx="6904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cloud base height diagram may be a better visual indicator of cloud</a:t>
            </a:r>
          </a:p>
          <a:p>
            <a:r>
              <a:rPr lang="en-US" dirty="0" smtClean="0"/>
              <a:t>  presence in the “clear” regions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950"/>
            <a:ext cx="4064000" cy="325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476750"/>
            <a:ext cx="797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low level dry </a:t>
            </a:r>
            <a:r>
              <a:rPr lang="en-US" dirty="0" err="1" smtClean="0"/>
              <a:t>adiabat</a:t>
            </a:r>
            <a:r>
              <a:rPr lang="en-US" dirty="0" smtClean="0"/>
              <a:t>, flow from NNW, really at the edge of a possible</a:t>
            </a:r>
          </a:p>
          <a:p>
            <a:r>
              <a:rPr lang="en-US" dirty="0" smtClean="0"/>
              <a:t>  plume from the north.  May be just elevated mixed layer, no smoke. From interior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10880</TotalTime>
  <Words>402</Words>
  <Application>Microsoft Macintosh PowerPoint</Application>
  <PresentationFormat>On-screen Show (16:9)</PresentationFormat>
  <Paragraphs>61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ORACLES forecasting briefing Meteorology for 27-09-2016 and 29-09-2016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Tuesday, 20160927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Wednesday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115</cp:revision>
  <dcterms:created xsi:type="dcterms:W3CDTF">2016-09-25T06:46:32Z</dcterms:created>
  <dcterms:modified xsi:type="dcterms:W3CDTF">2016-09-25T09:00:16Z</dcterms:modified>
</cp:coreProperties>
</file>