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9"/>
  </p:notesMasterIdLst>
  <p:sldIdLst>
    <p:sldId id="292" r:id="rId2"/>
    <p:sldId id="319" r:id="rId3"/>
    <p:sldId id="320" r:id="rId4"/>
    <p:sldId id="321" r:id="rId5"/>
    <p:sldId id="324" r:id="rId6"/>
    <p:sldId id="322" r:id="rId7"/>
    <p:sldId id="323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926" autoAdjust="0"/>
    <p:restoredTop sz="92776" autoAdjust="0"/>
  </p:normalViewPr>
  <p:slideViewPr>
    <p:cSldViewPr>
      <p:cViewPr>
        <p:scale>
          <a:sx n="120" d="100"/>
          <a:sy n="120" d="100"/>
        </p:scale>
        <p:origin x="-280" y="-88"/>
      </p:cViewPr>
      <p:guideLst>
        <p:guide orient="horz" pos="1284"/>
        <p:guide pos="25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ORACLES forecasting briefing</a:t>
            </a:r>
            <a:br>
              <a:rPr lang="en-US" sz="3200" dirty="0" smtClean="0"/>
            </a:br>
            <a:r>
              <a:rPr lang="en-US" sz="3200" dirty="0" smtClean="0"/>
              <a:t>Meteorology for 25-09-</a:t>
            </a:r>
            <a:r>
              <a:rPr lang="en-US" sz="3200" dirty="0" smtClean="0"/>
              <a:t>2016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1381"/>
            <a:ext cx="6400800" cy="740569"/>
          </a:xfrm>
        </p:spPr>
        <p:txBody>
          <a:bodyPr/>
          <a:lstStyle/>
          <a:p>
            <a:r>
              <a:rPr lang="en-US" dirty="0" smtClean="0"/>
              <a:t>Lenny </a:t>
            </a:r>
            <a:r>
              <a:rPr lang="en-US" dirty="0" smtClean="0"/>
              <a:t>Pfister</a:t>
            </a:r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9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09550"/>
            <a:ext cx="4267200" cy="40197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734649" cy="4857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4629150"/>
            <a:ext cx="3972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Cirrus streak not  apparent in the image.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63304" cy="4476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064" y="0"/>
            <a:ext cx="4905935" cy="3790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4095750"/>
            <a:ext cx="3877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general area, but underestimated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856" y="0"/>
            <a:ext cx="4962144" cy="3834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476750"/>
            <a:ext cx="2344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Diurnal disappearance.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220"/>
            <a:ext cx="5364480" cy="4145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2190750"/>
            <a:ext cx="153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Minimal cirrus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1047750"/>
            <a:ext cx="3044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morning.  Some offshore</a:t>
            </a:r>
          </a:p>
          <a:p>
            <a:r>
              <a:rPr lang="en-US" dirty="0" smtClean="0"/>
              <a:t>  flow push keeping low clouds</a:t>
            </a:r>
          </a:p>
          <a:p>
            <a:r>
              <a:rPr lang="en-US" dirty="0" smtClean="0"/>
              <a:t>  at bay.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552950"/>
            <a:ext cx="7700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moves south (“coastal low”??).  Winds 310-320 at 10 knots or so on landing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10747</TotalTime>
  <Words>77</Words>
  <Application>Microsoft Macintosh PowerPoint</Application>
  <PresentationFormat>On-screen Show (16:9)</PresentationFormat>
  <Paragraphs>17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ORACLES forecasting briefing Meteorology for 25-09-2016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Lenny Pfister</cp:lastModifiedBy>
  <cp:revision>112</cp:revision>
  <dcterms:created xsi:type="dcterms:W3CDTF">2016-09-25T03:33:19Z</dcterms:created>
  <dcterms:modified xsi:type="dcterms:W3CDTF">2016-09-25T05:56:44Z</dcterms:modified>
</cp:coreProperties>
</file>