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56" r:id="rId2"/>
    <p:sldId id="329" r:id="rId3"/>
    <p:sldId id="326" r:id="rId4"/>
    <p:sldId id="291" r:id="rId5"/>
    <p:sldId id="327" r:id="rId6"/>
    <p:sldId id="325" r:id="rId7"/>
    <p:sldId id="328" r:id="rId8"/>
    <p:sldId id="324" r:id="rId9"/>
    <p:sldId id="27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26" autoAdjust="0"/>
    <p:restoredTop sz="92776" autoAdjust="0"/>
  </p:normalViewPr>
  <p:slideViewPr>
    <p:cSldViewPr>
      <p:cViewPr>
        <p:scale>
          <a:sx n="120" d="100"/>
          <a:sy n="120" d="100"/>
        </p:scale>
        <p:origin x="-88" y="-160"/>
      </p:cViewPr>
      <p:guideLst>
        <p:guide orient="horz" pos="94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ORACLES forecasting briefing</a:t>
            </a:r>
            <a:br>
              <a:rPr lang="en-US" sz="3200" dirty="0" smtClean="0"/>
            </a:br>
            <a:r>
              <a:rPr lang="en-US" sz="3200" dirty="0" smtClean="0"/>
              <a:t>Meteorology for </a:t>
            </a:r>
            <a:r>
              <a:rPr lang="en-US" sz="3200" dirty="0" smtClean="0"/>
              <a:t>24-</a:t>
            </a:r>
            <a:r>
              <a:rPr lang="en-US" sz="3200" dirty="0" smtClean="0"/>
              <a:t>09-</a:t>
            </a:r>
            <a:r>
              <a:rPr lang="en-US" sz="3200" dirty="0" smtClean="0"/>
              <a:t>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740569"/>
          </a:xfrm>
        </p:spPr>
        <p:txBody>
          <a:bodyPr/>
          <a:lstStyle/>
          <a:p>
            <a:r>
              <a:rPr lang="en-US" dirty="0" smtClean="0"/>
              <a:t>Lenny Pfister</a:t>
            </a:r>
            <a:endParaRPr lang="en-US" dirty="0" smtClean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</a:t>
            </a:r>
            <a:r>
              <a:rPr lang="en-US" dirty="0" err="1" smtClean="0"/>
              <a:t>Wx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Airport RH is 82%, DP about 48, temp about 54.  </a:t>
            </a:r>
          </a:p>
          <a:p>
            <a:r>
              <a:rPr lang="en-US" dirty="0" smtClean="0"/>
              <a:t>Stratus layer creeping southward, AP is overcast.</a:t>
            </a:r>
          </a:p>
          <a:p>
            <a:r>
              <a:rPr lang="en-US" dirty="0" smtClean="0"/>
              <a:t>Ceiling right now should be 500-1000 ft based on automated stations.</a:t>
            </a:r>
          </a:p>
          <a:p>
            <a:r>
              <a:rPr lang="en-US" dirty="0" smtClean="0"/>
              <a:t>NNE winds, weak offshore push.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99822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998220"/>
            <a:ext cx="5364480" cy="4145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95750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 model simulation on the small scale.   Very low ceilings</a:t>
            </a:r>
          </a:p>
          <a:p>
            <a:r>
              <a:rPr lang="en-US" dirty="0" smtClean="0"/>
              <a:t> forecast at 8 AM, low BL </a:t>
            </a:r>
            <a:r>
              <a:rPr lang="en-US" dirty="0" err="1" smtClean="0"/>
              <a:t>hgt</a:t>
            </a:r>
            <a:r>
              <a:rPr lang="en-US" dirty="0" smtClean="0"/>
              <a:t>, clearing before 11 AM.  Model</a:t>
            </a:r>
          </a:p>
          <a:p>
            <a:r>
              <a:rPr lang="en-US" dirty="0" smtClean="0"/>
              <a:t> forecast does not look dissimilar to Wednesday.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91307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99822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1" y="432435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Mostly clear of Mid level clouds. Some cloudiness associated with humidity moving in from St Helena. Good model agreement.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11176</TotalTime>
  <Words>126</Words>
  <Application>Microsoft Macintosh PowerPoint</Application>
  <PresentationFormat>On-screen Show (16:9)</PresentationFormat>
  <Paragraphs>20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ORACLES forecasting briefing Meteorology for 24-09-2016</vt:lpstr>
      <vt:lpstr>Airport Wx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101</cp:revision>
  <dcterms:created xsi:type="dcterms:W3CDTF">2016-09-23T02:52:59Z</dcterms:created>
  <dcterms:modified xsi:type="dcterms:W3CDTF">2016-09-24T03:45:31Z</dcterms:modified>
</cp:coreProperties>
</file>