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0" r:id="rId2"/>
    <p:sldId id="289" r:id="rId3"/>
    <p:sldId id="283" r:id="rId4"/>
    <p:sldId id="284" r:id="rId5"/>
    <p:sldId id="291" r:id="rId6"/>
    <p:sldId id="285" r:id="rId7"/>
    <p:sldId id="286" r:id="rId8"/>
    <p:sldId id="274" r:id="rId9"/>
    <p:sldId id="275" r:id="rId10"/>
    <p:sldId id="278" r:id="rId11"/>
    <p:sldId id="27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616" y="-352"/>
      </p:cViewPr>
      <p:guideLst>
        <p:guide orient="horz" pos="1284"/>
        <p:guide pos="2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20160925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171950"/>
            <a:ext cx="8731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model shows clearing in our coastal areas with some cloudiness over YWB (this could be </a:t>
            </a:r>
          </a:p>
          <a:p>
            <a:r>
              <a:rPr lang="en-US" dirty="0" smtClean="0"/>
              <a:t>caused by the small eddy circulation as seen in the previous plots), UK model does show </a:t>
            </a:r>
          </a:p>
          <a:p>
            <a:r>
              <a:rPr lang="en-US" dirty="0" smtClean="0"/>
              <a:t>more low clouds close to the coast. Models disagree.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472137" cy="42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7" y="0"/>
            <a:ext cx="5103159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1719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ignificant cloud in EC goes with higher BL height.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" y="0"/>
            <a:ext cx="5103159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9550"/>
            <a:ext cx="4536141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6983" y="3333750"/>
            <a:ext cx="8422217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evolution Saturday-Monday:</a:t>
            </a:r>
          </a:p>
          <a:p>
            <a:r>
              <a:rPr lang="en-US" dirty="0" smtClean="0"/>
              <a:t>Former low pressure system dissolved on Friday/Saturday, new system in the south east, pushing a new cold front into the southern part of the plotted region.</a:t>
            </a:r>
          </a:p>
          <a:p>
            <a:r>
              <a:rPr lang="en-US" dirty="0" smtClean="0"/>
              <a:t>The low pressure system pushing a cold front with the easterly wave pattern.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3403600" cy="313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3"/>
            <a:ext cx="3367081" cy="3105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0" y="0"/>
            <a:ext cx="3403600" cy="313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4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4201120"/>
            <a:ext cx="842221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condition Sunday: </a:t>
            </a:r>
            <a:r>
              <a:rPr lang="en-US" dirty="0"/>
              <a:t> </a:t>
            </a:r>
            <a:r>
              <a:rPr lang="en-US" dirty="0" smtClean="0"/>
              <a:t>Weakening surface winds, with eddy circulation in YWB region, leading to changed surface wind directions compared to previous days.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32" y="-55033"/>
            <a:ext cx="4577310" cy="399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4547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2571750"/>
            <a:ext cx="3429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to surface conditions, small anticyclone over YWB. Stronger winds associated with moving in wave, which will be touching the South African coast by tomorrow. </a:t>
            </a:r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2209800" y="133350"/>
            <a:ext cx="9677400" cy="3991648"/>
          </a:xfrm>
        </p:spPr>
      </p:pic>
    </p:spTree>
    <p:extLst>
      <p:ext uri="{BB962C8B-B14F-4D97-AF65-F5344CB8AC3E}">
        <p14:creationId xmlns:p14="http://schemas.microsoft.com/office/powerpoint/2010/main" val="364275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095750"/>
            <a:ext cx="91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Dunno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4807323" cy="3714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0"/>
            <a:ext cx="4807323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1657350"/>
            <a:ext cx="198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057400" y="1809750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1828800" y="0"/>
            <a:ext cx="8229600" cy="33944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35" y="1096433"/>
            <a:ext cx="530038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3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517"/>
            <a:ext cx="4905935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88" y="0"/>
            <a:ext cx="4807324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1" y="432435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Mostly clear of Mid level clouds. Some cloudiness associated with convective outflow over Angola.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472137" cy="42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67" y="0"/>
            <a:ext cx="5103159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400550"/>
            <a:ext cx="61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agree very well for Cirrus prediction, clear in our region.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0"/>
            <a:ext cx="4472137" cy="42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5103159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9991</TotalTime>
  <Words>207</Words>
  <Application>Microsoft Macintosh PowerPoint</Application>
  <PresentationFormat>On-screen Show (16:9)</PresentationFormat>
  <Paragraphs>24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Sunday, 20160925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107</cp:revision>
  <dcterms:created xsi:type="dcterms:W3CDTF">2016-09-23T02:52:59Z</dcterms:created>
  <dcterms:modified xsi:type="dcterms:W3CDTF">2016-09-24T00:55:43Z</dcterms:modified>
</cp:coreProperties>
</file>