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93" r:id="rId2"/>
    <p:sldId id="295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26" autoAdjust="0"/>
    <p:restoredTop sz="92776" autoAdjust="0"/>
  </p:normalViewPr>
  <p:slideViewPr>
    <p:cSldViewPr>
      <p:cViewPr>
        <p:scale>
          <a:sx n="120" d="100"/>
          <a:sy n="120" d="100"/>
        </p:scale>
        <p:origin x="-616" y="-352"/>
      </p:cViewPr>
      <p:guideLst>
        <p:guide orient="horz" pos="1284"/>
        <p:guide pos="25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5A592-4D14-4C7F-91ED-B56C95117113}" type="datetimeFigureOut">
              <a:rPr lang="en-US" smtClean="0"/>
              <a:pPr/>
              <a:t>9/23/16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A2CB9-FD66-4E13-B342-76D1C169DF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3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3E1-AABC-43A4-ADE1-6EE700AE1CCF}" type="datetime1">
              <a:rPr lang="en-US" smtClean="0"/>
              <a:pPr/>
              <a:t>9/23/16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2892-FEFA-4B8F-ABD0-781A9A9F28D3}" type="datetime1">
              <a:rPr lang="en-US" smtClean="0"/>
              <a:pPr/>
              <a:t>9/23/16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DDA3-AF4A-4763-AD50-2093D766E6D1}" type="datetime1">
              <a:rPr lang="en-US" smtClean="0"/>
              <a:pPr/>
              <a:t>9/23/16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D675-CB14-4B9E-A3FB-A77161BED5A8}" type="datetime1">
              <a:rPr lang="en-US" smtClean="0"/>
              <a:pPr/>
              <a:t>9/23/16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9047-3D72-47BD-BEC5-903CBAE2C259}" type="datetime1">
              <a:rPr lang="en-US" smtClean="0"/>
              <a:pPr/>
              <a:t>9/23/16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57B0D-1CC9-415D-976C-7F22ADFEE19E}" type="datetime1">
              <a:rPr lang="en-US" smtClean="0"/>
              <a:pPr/>
              <a:t>9/23/16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77A6-2936-4342-A312-7B01191D0548}" type="datetime1">
              <a:rPr lang="en-US" smtClean="0"/>
              <a:pPr/>
              <a:t>9/23/16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FB895-2ECD-4B1D-96DA-66F210F506D7}" type="datetime1">
              <a:rPr lang="en-US" smtClean="0"/>
              <a:pPr/>
              <a:t>9/23/16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9A37-3570-473D-A526-6F7CDC8009BF}" type="datetime1">
              <a:rPr lang="en-US" smtClean="0"/>
              <a:pPr/>
              <a:t>9/23/16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EC1D-C5D1-4EEF-9BEA-8CEC1D2095D0}" type="datetime1">
              <a:rPr lang="en-US" smtClean="0"/>
              <a:pPr/>
              <a:t>9/23/16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BA27-7988-48A0-8852-57DEB9517F31}" type="datetime1">
              <a:rPr lang="en-US" smtClean="0"/>
              <a:pPr/>
              <a:t>9/23/16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C375-F334-4922-911D-C0170E2E411B}" type="datetime1">
              <a:rPr lang="en-US" smtClean="0"/>
              <a:pPr/>
              <a:t>9/23/16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Monday, 20160926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68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" y="417195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ignificant cloud in EC goes with higher BL height.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" y="-2117"/>
            <a:ext cx="5257800" cy="40628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975" y="-4234"/>
            <a:ext cx="5010026" cy="387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38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600" y="4201120"/>
            <a:ext cx="8422217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Surface condition Monday:  Surface winds further weakened south of YWB, but stronger then the day before in the </a:t>
            </a:r>
            <a:r>
              <a:rPr lang="en-US" dirty="0" err="1" smtClean="0"/>
              <a:t>Sc</a:t>
            </a:r>
            <a:r>
              <a:rPr lang="en-US" dirty="0" smtClean="0"/>
              <a:t> area. Cold front is reaching the Southern tip of Africa.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-25400"/>
            <a:ext cx="4546377" cy="3971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9550"/>
            <a:ext cx="5103159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55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10200" y="2571750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Increased humidity moving in with the frontal system. RH in the SC area similar to the day before.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rcRect l="-43681" r="-43681"/>
          <a:stretch>
            <a:fillRect/>
          </a:stretch>
        </p:blipFill>
        <p:spPr>
          <a:xfrm>
            <a:off x="-2057400" y="133350"/>
            <a:ext cx="9472894" cy="3906838"/>
          </a:xfrm>
        </p:spPr>
      </p:pic>
    </p:spTree>
    <p:extLst>
      <p:ext uri="{BB962C8B-B14F-4D97-AF65-F5344CB8AC3E}">
        <p14:creationId xmlns:p14="http://schemas.microsoft.com/office/powerpoint/2010/main" val="2320107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4095750"/>
            <a:ext cx="2607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Dunno</a:t>
            </a:r>
            <a:r>
              <a:rPr lang="en-US" dirty="0" smtClean="0"/>
              <a:t>?.  All cloudy again.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9633"/>
            <a:ext cx="4905935" cy="3790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09550"/>
            <a:ext cx="4807323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32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3943171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Anticyclone at 600hPa. Humidity in the area associated with continental outflow. 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524000" y="1657350"/>
            <a:ext cx="1981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2057400" y="1809750"/>
            <a:ext cx="152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rcRect l="-43670" r="-43670"/>
          <a:stretch>
            <a:fillRect/>
          </a:stretch>
        </p:blipFill>
        <p:spPr>
          <a:xfrm>
            <a:off x="-1828800" y="0"/>
            <a:ext cx="8636606" cy="356235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514350"/>
            <a:ext cx="4883150" cy="377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28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-4233"/>
            <a:ext cx="5103159" cy="3943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0"/>
            <a:ext cx="5068794" cy="391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01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1" y="4324350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Mostly clear of Mid level clouds. Some mid level clouds over the Angolan Bay. Good model agreement.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000" y="-2117"/>
            <a:ext cx="4186100" cy="3943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7" y="0"/>
            <a:ext cx="5300382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77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66800" y="4400550"/>
            <a:ext cx="6117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Models agree very well for Cirrus prediction, clear in our region.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000" y="-2117"/>
            <a:ext cx="4186100" cy="3943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0"/>
            <a:ext cx="5300382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23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4171950"/>
            <a:ext cx="9251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 agreement between models. Forecast is stable, except that more clearing is predicted in EC</a:t>
            </a:r>
          </a:p>
          <a:p>
            <a:r>
              <a:rPr lang="en-US" dirty="0" smtClean="0"/>
              <a:t> model</a:t>
            </a:r>
            <a:r>
              <a:rPr lang="en-US" dirty="0"/>
              <a:t>.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000" y="-2117"/>
            <a:ext cx="4186100" cy="3943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3868"/>
            <a:ext cx="5257800" cy="406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50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9991</TotalTime>
  <Words>149</Words>
  <Application>Microsoft Macintosh PowerPoint</Application>
  <PresentationFormat>On-screen Show (16:9)</PresentationFormat>
  <Paragraphs>20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Monday, 20160926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ORACLES forecasting Briefing Aerosols</dc:title>
  <dc:creator>Pablo Saide Peralta</dc:creator>
  <cp:lastModifiedBy>Susanna</cp:lastModifiedBy>
  <cp:revision>107</cp:revision>
  <dcterms:created xsi:type="dcterms:W3CDTF">2016-09-23T02:52:59Z</dcterms:created>
  <dcterms:modified xsi:type="dcterms:W3CDTF">2016-09-24T00:55:18Z</dcterms:modified>
</cp:coreProperties>
</file>