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30" d="100"/>
          <a:sy n="130" d="100"/>
        </p:scale>
        <p:origin x="-1464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</a:t>
            </a:r>
            <a:r>
              <a:rPr lang="en-US" sz="3200" dirty="0" smtClean="0"/>
              <a:t>22-</a:t>
            </a:r>
            <a:r>
              <a:rPr lang="en-US" sz="3200" dirty="0" smtClean="0"/>
              <a:t>09-2016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22-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2438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5" y="1657350"/>
            <a:ext cx="4841875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514350"/>
            <a:ext cx="3229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Yesterday’s sounding and sat </a:t>
            </a:r>
            <a:r>
              <a:rPr lang="en-US" dirty="0" err="1" smtClean="0"/>
              <a:t>pic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YWB sounding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285750"/>
            <a:ext cx="1981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AM at the airport have 94% RH, winds WNW@2.</a:t>
            </a:r>
          </a:p>
          <a:p>
            <a:endParaRPr lang="en-US" dirty="0" smtClean="0"/>
          </a:p>
          <a:p>
            <a:r>
              <a:rPr lang="en-US" dirty="0" smtClean="0"/>
              <a:t>No observer yet, but ceilings must be low </a:t>
            </a:r>
            <a:r>
              <a:rPr lang="en-US" dirty="0" err="1" smtClean="0"/>
              <a:t>attm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Note low cloud throughout operating region, including clear spots.</a:t>
            </a:r>
          </a:p>
          <a:p>
            <a:endParaRPr lang="en-US" dirty="0" smtClean="0"/>
          </a:p>
          <a:p>
            <a:r>
              <a:rPr lang="en-US" dirty="0" smtClean="0"/>
              <a:t>As much mid cloud as we have seen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85750"/>
            <a:ext cx="7772400" cy="1102519"/>
          </a:xfrm>
        </p:spPr>
        <p:txBody>
          <a:bodyPr/>
          <a:lstStyle/>
          <a:p>
            <a:r>
              <a:rPr lang="en-US" dirty="0" smtClean="0"/>
              <a:t>Airport </a:t>
            </a:r>
            <a:r>
              <a:rPr lang="en-US" dirty="0" err="1" smtClean="0"/>
              <a:t>fcst</a:t>
            </a:r>
            <a:r>
              <a:rPr lang="en-US" dirty="0" smtClean="0"/>
              <a:t> for today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200150"/>
            <a:ext cx="8686800" cy="33528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Had max winds of 14 knots down the runway yesterday.  11 AM ceiling was 300 feet.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Clearing sometime between 8AM and 11AM, sooner than yesterday. 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Winds at 15Z (max) will be higher than yesterday, expect 17 knots at 215 (10-11 knots cross).  Yesterday’s TAF (6 PM issue) is more favorable.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Winds will decrease after 15Z.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562350"/>
            <a:ext cx="213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and </a:t>
            </a:r>
            <a:r>
              <a:rPr lang="en-US" dirty="0" err="1" smtClean="0"/>
              <a:t>prog</a:t>
            </a:r>
            <a:r>
              <a:rPr lang="en-US" dirty="0" smtClean="0"/>
              <a:t> now.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3855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Probably more dissipation than the model suggests, but we see </a:t>
            </a:r>
            <a:r>
              <a:rPr lang="en-US" dirty="0" err="1" smtClean="0"/>
              <a:t>fcsts</a:t>
            </a:r>
            <a:r>
              <a:rPr lang="en-US" dirty="0" smtClean="0"/>
              <a:t> are  advancing these clouds more rapidly with shorter forecast hour.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666750"/>
            <a:ext cx="198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</a:t>
            </a:r>
            <a:r>
              <a:rPr lang="en-US" dirty="0" smtClean="0"/>
              <a:t> at 2 PM today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998220"/>
            <a:ext cx="5364480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61950"/>
            <a:ext cx="23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Friday – out of reach??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51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158115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9 km on the height of these clouds over Angola, and above 12 km out over the ocean???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</TotalTime>
  <Words>218</Words>
  <Application>Microsoft Macintosh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ORACLES forecasting briefing Meteorology for 22-09-2016</vt:lpstr>
      <vt:lpstr>Slide 2</vt:lpstr>
      <vt:lpstr>Slide 3</vt:lpstr>
      <vt:lpstr>Airport fcst for today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88</cp:revision>
  <dcterms:created xsi:type="dcterms:W3CDTF">2016-09-22T02:15:17Z</dcterms:created>
  <dcterms:modified xsi:type="dcterms:W3CDTF">2016-09-22T05:03:14Z</dcterms:modified>
</cp:coreProperties>
</file>