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26" autoAdjust="0"/>
    <p:restoredTop sz="92776" autoAdjust="0"/>
  </p:normalViewPr>
  <p:slideViewPr>
    <p:cSldViewPr>
      <p:cViewPr>
        <p:scale>
          <a:sx n="150" d="100"/>
          <a:sy n="150" d="100"/>
        </p:scale>
        <p:origin x="-88" y="-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ORACLES forecasting briefing</a:t>
            </a:r>
            <a:br>
              <a:rPr lang="en-US" sz="3200" dirty="0" smtClean="0"/>
            </a:br>
            <a:r>
              <a:rPr lang="en-US" sz="3200" dirty="0" smtClean="0"/>
              <a:t>Meteorology for 20-09-2016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smtClean="0"/>
              <a:t>20-</a:t>
            </a:r>
            <a:r>
              <a:rPr lang="en-US" dirty="0" smtClean="0"/>
              <a:t>09-2016</a:t>
            </a:r>
          </a:p>
          <a:p>
            <a:r>
              <a:rPr lang="en-US" dirty="0" smtClean="0"/>
              <a:t>Lenny Pfister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43171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 cloud moving westward, not dissipating during flight period as much.  UKMO shows more pronounced gap in cloud between the two surges.  Definitely more advanced westward than previous </a:t>
            </a:r>
            <a:r>
              <a:rPr lang="en-US" dirty="0" err="1" smtClean="0"/>
              <a:t>fcst</a:t>
            </a:r>
            <a:r>
              <a:rPr lang="en-US" dirty="0" smtClean="0"/>
              <a:t>.  UKMO </a:t>
            </a:r>
            <a:r>
              <a:rPr lang="en-US" dirty="0" err="1" smtClean="0"/>
              <a:t>fcsts</a:t>
            </a:r>
            <a:r>
              <a:rPr lang="en-US" dirty="0" smtClean="0"/>
              <a:t> more cloud than yesterday’s </a:t>
            </a:r>
            <a:r>
              <a:rPr lang="en-US" dirty="0" err="1" smtClean="0"/>
              <a:t>fcst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09575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model divergence here.  I do not see the tomahawk in the UKMO.  Generally, both models show more low cloud cover than yesterday’s </a:t>
            </a:r>
            <a:r>
              <a:rPr lang="en-US" dirty="0" err="1" smtClean="0"/>
              <a:t>fcst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248150"/>
            <a:ext cx="842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cloud pattern substantially more aggressive than yesterday’s </a:t>
            </a:r>
            <a:r>
              <a:rPr lang="en-US" dirty="0" err="1" smtClean="0"/>
              <a:t>fcst</a:t>
            </a:r>
            <a:r>
              <a:rPr lang="en-US" dirty="0" smtClean="0"/>
              <a:t> in both models.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2201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Quasi-clear region in EC from 11 to 18S goes with belt of lower BL heights.  Clear region off</a:t>
            </a:r>
          </a:p>
          <a:p>
            <a:r>
              <a:rPr lang="en-US" dirty="0" smtClean="0"/>
              <a:t>  our coast makes sense with high and subsidence.  Do not think clear region in UKMO between 20 and 30S and 0 and 10E will materialize.  BL height is substantial there.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9260</TotalTime>
  <Words>160</Words>
  <Application>Microsoft Macintosh PowerPoint</Application>
  <PresentationFormat>On-screen Show (16:9)</PresentationFormat>
  <Paragraphs>13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ORACLES forecasting briefing Meteorology for 20-09-2016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85</cp:revision>
  <dcterms:created xsi:type="dcterms:W3CDTF">2016-09-21T07:18:10Z</dcterms:created>
  <dcterms:modified xsi:type="dcterms:W3CDTF">2016-09-21T07:20:24Z</dcterms:modified>
</cp:coreProperties>
</file>