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39"/>
  </p:notesMasterIdLst>
  <p:sldIdLst>
    <p:sldId id="256" r:id="rId2"/>
    <p:sldId id="613" r:id="rId3"/>
    <p:sldId id="626" r:id="rId4"/>
    <p:sldId id="625" r:id="rId5"/>
    <p:sldId id="631" r:id="rId6"/>
    <p:sldId id="628" r:id="rId7"/>
    <p:sldId id="629" r:id="rId8"/>
    <p:sldId id="656" r:id="rId9"/>
    <p:sldId id="657" r:id="rId10"/>
    <p:sldId id="630" r:id="rId11"/>
    <p:sldId id="632" r:id="rId12"/>
    <p:sldId id="658" r:id="rId13"/>
    <p:sldId id="659" r:id="rId14"/>
    <p:sldId id="633" r:id="rId15"/>
    <p:sldId id="634" r:id="rId16"/>
    <p:sldId id="635" r:id="rId17"/>
    <p:sldId id="636" r:id="rId18"/>
    <p:sldId id="644" r:id="rId19"/>
    <p:sldId id="645" r:id="rId20"/>
    <p:sldId id="646" r:id="rId21"/>
    <p:sldId id="637" r:id="rId22"/>
    <p:sldId id="638" r:id="rId23"/>
    <p:sldId id="639" r:id="rId24"/>
    <p:sldId id="640" r:id="rId25"/>
    <p:sldId id="641" r:id="rId26"/>
    <p:sldId id="642" r:id="rId27"/>
    <p:sldId id="660" r:id="rId28"/>
    <p:sldId id="647" r:id="rId29"/>
    <p:sldId id="648" r:id="rId30"/>
    <p:sldId id="649" r:id="rId31"/>
    <p:sldId id="650" r:id="rId32"/>
    <p:sldId id="655" r:id="rId33"/>
    <p:sldId id="651" r:id="rId34"/>
    <p:sldId id="652" r:id="rId35"/>
    <p:sldId id="653" r:id="rId36"/>
    <p:sldId id="654" r:id="rId37"/>
    <p:sldId id="661" r:id="rId3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1926" autoAdjust="0"/>
    <p:restoredTop sz="92776" autoAdjust="0"/>
  </p:normalViewPr>
  <p:slideViewPr>
    <p:cSldViewPr>
      <p:cViewPr>
        <p:scale>
          <a:sx n="140" d="100"/>
          <a:sy n="140" d="100"/>
        </p:scale>
        <p:origin x="-144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pPr/>
              <a:t>9/20/16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pPr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pPr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pPr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pPr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pPr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pPr/>
              <a:t>9/20/16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pPr/>
              <a:t>9/20/16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pPr/>
              <a:t>9/20/16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pPr/>
              <a:t>9/20/16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pPr/>
              <a:t>9/20/16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pPr/>
              <a:t>9/20/16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pPr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10251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ORACLES forecasting briefing</a:t>
            </a:r>
            <a:br>
              <a:rPr lang="en-US" sz="3200" dirty="0" smtClean="0"/>
            </a:br>
            <a:r>
              <a:rPr lang="en-US" sz="3200" dirty="0" smtClean="0"/>
              <a:t>Meteorology for 22-09-2016 – 24-09-2016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1381"/>
            <a:ext cx="6400800" cy="1314450"/>
          </a:xfrm>
        </p:spPr>
        <p:txBody>
          <a:bodyPr/>
          <a:lstStyle/>
          <a:p>
            <a:r>
              <a:rPr lang="en-US" dirty="0" smtClean="0"/>
              <a:t>20-09-</a:t>
            </a:r>
            <a:r>
              <a:rPr lang="en-US" dirty="0" smtClean="0"/>
              <a:t>2016 (revised </a:t>
            </a:r>
            <a:r>
              <a:rPr lang="en-US" dirty="0" smtClean="0"/>
              <a:t>3 PM)</a:t>
            </a:r>
            <a:endParaRPr lang="en-US" dirty="0" smtClean="0"/>
          </a:p>
          <a:p>
            <a:r>
              <a:rPr lang="en-US" dirty="0" smtClean="0"/>
              <a:t>Lenny Pfister</a:t>
            </a:r>
            <a:endParaRPr lang="en-US" dirty="0"/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895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05600" y="74295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Much higher BL heights than previous days, and that includes YWB.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552950"/>
            <a:ext cx="3078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Still expect ceiling issues in AM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43350"/>
            <a:ext cx="3763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Looks a bit like Sunday for winds but BL height is higher.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401955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RH at 500mb less than previous days.  600mb anticyclone starting to be distended by </a:t>
            </a:r>
            <a:r>
              <a:rPr lang="en-US" dirty="0" err="1" smtClean="0"/>
              <a:t>midlat</a:t>
            </a:r>
            <a:r>
              <a:rPr lang="en-US" dirty="0" smtClean="0"/>
              <a:t> trough.</a:t>
            </a:r>
          </a:p>
          <a:p>
            <a:r>
              <a:rPr lang="en-US" dirty="0" smtClean="0"/>
              <a:t>Plume reaches St Helena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17195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Mid level cloud scattered throughout region.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17195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Mid level cloud scattered throughout region.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4400550"/>
            <a:ext cx="5842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Models diverge on the high cloud forecast.  I expect minimal</a:t>
            </a:r>
          </a:p>
          <a:p>
            <a:r>
              <a:rPr lang="en-US" dirty="0" smtClean="0"/>
              <a:t> cirrus in forecast region on this day.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4248150"/>
            <a:ext cx="6794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resemblance here – would expect ample low cloud north of 15S.</a:t>
            </a:r>
          </a:p>
          <a:p>
            <a:r>
              <a:rPr lang="en-US" dirty="0" smtClean="0"/>
              <a:t> This is about the point (in forecast hours) where skill declines rapidly.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80000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43350"/>
            <a:ext cx="4050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Similar forecast period shows model getting cloud clearing to central Namibia but clearly excessive clearing off Angola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0"/>
            <a:ext cx="4064000" cy="325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96256" cy="39380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4095750"/>
            <a:ext cx="7458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 not see the enhanced RH we saw yesterday at SH (see a little bit), or much</a:t>
            </a:r>
          </a:p>
          <a:p>
            <a:r>
              <a:rPr lang="en-US" dirty="0" smtClean="0"/>
              <a:t>  of a “kink” at 600mb.  SH is in dry air, not moisture plume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80000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43350"/>
            <a:ext cx="4050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Similar forecast period shows UKMO model performing well on the low cloud incidence at 66 hours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33400" y="1"/>
            <a:ext cx="7772400" cy="5905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Friday (2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btb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28600" y="590550"/>
            <a:ext cx="8763000" cy="4419600"/>
          </a:xfrm>
        </p:spPr>
        <p:txBody>
          <a:bodyPr/>
          <a:lstStyle/>
          <a:p>
            <a:pPr algn="l">
              <a:buFont typeface="Arial"/>
              <a:buChar char="•"/>
            </a:pPr>
            <a:r>
              <a:rPr lang="en-US" dirty="0" smtClean="0"/>
              <a:t>High moves east, similar strong winds to Thursday in operating region, but letting up near YWB.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Ceiling issues remain in the morning, but better than Thursday.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BL heights go up in operating region.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Middle cloud progressively decreases through the week.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No cirrus expected in operating region.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0" y="1123950"/>
            <a:ext cx="2286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moves closer, increasing winds near the coast.  </a:t>
            </a:r>
          </a:p>
          <a:p>
            <a:r>
              <a:rPr lang="en-US" dirty="0" smtClean="0"/>
              <a:t>Still a large region of weak surface winds around Angola bay.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0" y="742950"/>
            <a:ext cx="1723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 heights go up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248150"/>
            <a:ext cx="3978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Expect fewer ceiling </a:t>
            </a:r>
            <a:r>
              <a:rPr lang="en-US" dirty="0" smtClean="0"/>
              <a:t>issues.  Winds </a:t>
            </a:r>
            <a:r>
              <a:rPr lang="en-US" dirty="0" smtClean="0"/>
              <a:t>on landing OK (more westerly than on Sunday).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1" y="409575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next daily surge of moisture is more north of 10S.</a:t>
            </a:r>
          </a:p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4705350"/>
            <a:ext cx="373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Middle cloud </a:t>
            </a:r>
            <a:r>
              <a:rPr lang="en-US" dirty="0" err="1" smtClean="0"/>
              <a:t>fcst</a:t>
            </a:r>
            <a:r>
              <a:rPr lang="en-US" dirty="0" smtClean="0"/>
              <a:t> consistent with this.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4705350"/>
            <a:ext cx="3575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 no cirrus in operating region.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4324350"/>
            <a:ext cx="7794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 believe the clearing off of Namibian coast based on stronger winds and stronger</a:t>
            </a:r>
          </a:p>
          <a:p>
            <a:r>
              <a:rPr lang="en-US" dirty="0" smtClean="0"/>
              <a:t> subsidence from approaching high.  Big clear region north of 20S is doubtful.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09600" y="133351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Saturday (no fly day)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81000" y="819150"/>
            <a:ext cx="8534400" cy="4114800"/>
          </a:xfrm>
        </p:spPr>
        <p:txBody>
          <a:bodyPr>
            <a:normAutofit lnSpcReduction="10000"/>
          </a:bodyPr>
          <a:lstStyle/>
          <a:p>
            <a:pPr algn="l">
              <a:buFont typeface="Arial"/>
              <a:buChar char="•"/>
            </a:pPr>
            <a:r>
              <a:rPr lang="en-US" dirty="0" smtClean="0"/>
              <a:t>High moves still further east. 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An eddy develops near YWB, weakening winds but possibly raising morning ceiling issues.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Models forecast progressively less mid-level moisture from the continent, so minimal mid and high level cloud in operating region.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Ample low cloud with some clearing likely at </a:t>
            </a:r>
            <a:r>
              <a:rPr lang="en-US" smtClean="0"/>
              <a:t>YWB latitudes.</a:t>
            </a:r>
          </a:p>
          <a:p>
            <a:pPr algn="l">
              <a:buFont typeface="Arial"/>
              <a:buChar char="•"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96256" cy="3938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0" y="0"/>
            <a:ext cx="4064000" cy="325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3790950"/>
            <a:ext cx="754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have daily soundings 12Z at YWB – many of which are making Wyoming.</a:t>
            </a:r>
          </a:p>
          <a:p>
            <a:r>
              <a:rPr lang="en-US" dirty="0" smtClean="0"/>
              <a:t> See kink at 600mb, along with wind shift.  Note really low inversion.  This is yesterday.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5600" y="1276350"/>
            <a:ext cx="2438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moves closer to RSA.  Eddy develops off central Namibia.  Large weak flow region in Angola bight.</a:t>
            </a:r>
          </a:p>
          <a:p>
            <a:endParaRPr lang="en-US" dirty="0" smtClean="0"/>
          </a:p>
          <a:p>
            <a:r>
              <a:rPr lang="en-US" dirty="0" smtClean="0"/>
              <a:t>120 hour </a:t>
            </a:r>
            <a:r>
              <a:rPr lang="en-US" dirty="0" err="1" smtClean="0"/>
              <a:t>fcst</a:t>
            </a:r>
            <a:r>
              <a:rPr lang="en-US" dirty="0" smtClean="0"/>
              <a:t> – UKMO has high displaced westward by 3 degrees.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29400" y="104775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 heights </a:t>
            </a:r>
            <a:r>
              <a:rPr lang="en-US" dirty="0" smtClean="0"/>
              <a:t>dropping somewhat 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24815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Next daily surge appears weaker, especially at 500mb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1430020"/>
            <a:ext cx="3942080" cy="371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80000" cy="365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4774168"/>
            <a:ext cx="5897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 114 hour </a:t>
            </a:r>
            <a:r>
              <a:rPr lang="en-US" dirty="0" err="1" smtClean="0"/>
              <a:t>fcsts</a:t>
            </a:r>
            <a:r>
              <a:rPr lang="en-US" dirty="0" smtClean="0"/>
              <a:t> worthless?  I don’t have UKMO 114 hr </a:t>
            </a:r>
            <a:r>
              <a:rPr lang="en-US" dirty="0" err="1" smtClean="0"/>
              <a:t>fcst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0"/>
            <a:ext cx="5364480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80000" cy="365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17195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Are 114 hour </a:t>
            </a:r>
            <a:r>
              <a:rPr lang="en-US" dirty="0" err="1" smtClean="0"/>
              <a:t>fcsts</a:t>
            </a:r>
            <a:r>
              <a:rPr lang="en-US" dirty="0" smtClean="0"/>
              <a:t> worthless?  I would say they are not worthless.  This one has told us that</a:t>
            </a:r>
          </a:p>
          <a:p>
            <a:r>
              <a:rPr lang="en-US" dirty="0" smtClean="0"/>
              <a:t> there is more than the usual amount of middle cloud, which is, overall, true.  Position, of course is marginal.  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0"/>
            <a:ext cx="5364480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4476750"/>
            <a:ext cx="5750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Notably, this far out, the model forecasts agree surprisingly.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62000" y="133350"/>
            <a:ext cx="7772400" cy="1102519"/>
          </a:xfrm>
        </p:spPr>
        <p:txBody>
          <a:bodyPr>
            <a:normAutofit/>
          </a:bodyPr>
          <a:lstStyle/>
          <a:p>
            <a:r>
              <a:rPr lang="en-US" dirty="0" smtClean="0"/>
              <a:t>Thursday (1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 err="1" smtClean="0"/>
              <a:t>btb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28600" y="1047750"/>
            <a:ext cx="8686800" cy="3886200"/>
          </a:xfrm>
        </p:spPr>
        <p:txBody>
          <a:bodyPr>
            <a:normAutofit lnSpcReduction="10000"/>
          </a:bodyPr>
          <a:lstStyle/>
          <a:p>
            <a:pPr lvl="1" algn="l">
              <a:buFont typeface="Arial"/>
              <a:buChar char="•"/>
            </a:pPr>
            <a:r>
              <a:rPr lang="en-US" sz="2100" dirty="0" smtClean="0"/>
              <a:t>Sequence of surface charts through week shows high strengthening and moving east (some weakening Sat).  Stronger pressure gradients.</a:t>
            </a:r>
          </a:p>
          <a:p>
            <a:pPr lvl="1" algn="l">
              <a:buFont typeface="Arial"/>
              <a:buChar char="•"/>
            </a:pPr>
            <a:r>
              <a:rPr lang="en-US" sz="2100" dirty="0" smtClean="0"/>
              <a:t>Higher BL heights than previous days</a:t>
            </a:r>
            <a:r>
              <a:rPr lang="en-US" sz="2100" dirty="0" smtClean="0"/>
              <a:t>.</a:t>
            </a:r>
          </a:p>
          <a:p>
            <a:pPr lvl="1" algn="l">
              <a:buFont typeface="Arial"/>
              <a:buChar char="•"/>
            </a:pPr>
            <a:r>
              <a:rPr lang="en-US" sz="2100" dirty="0" smtClean="0"/>
              <a:t>Fog type hook continues Thursday over YWB, so expect ceiling issues.</a:t>
            </a:r>
          </a:p>
          <a:p>
            <a:pPr lvl="1" algn="l">
              <a:buFont typeface="Arial"/>
              <a:buChar char="•"/>
            </a:pPr>
            <a:r>
              <a:rPr lang="en-US" sz="2100" dirty="0" smtClean="0"/>
              <a:t>Winds are strong in the PM, 210 at 18 knots, close to limits</a:t>
            </a:r>
          </a:p>
          <a:p>
            <a:pPr lvl="1" algn="l">
              <a:buFont typeface="Arial"/>
              <a:buChar char="•"/>
            </a:pPr>
            <a:r>
              <a:rPr lang="en-US" sz="2100" dirty="0" smtClean="0"/>
              <a:t>At 600mb, high moisture generated on 9/20 is dissipating (subsidence) at or just SW of routine track.</a:t>
            </a:r>
          </a:p>
          <a:p>
            <a:pPr lvl="1" algn="l">
              <a:buFont typeface="Arial"/>
              <a:buChar char="•"/>
            </a:pPr>
            <a:r>
              <a:rPr lang="en-US" sz="2100" dirty="0" smtClean="0"/>
              <a:t>Middle cloud consistent with 600mb moisture – major component over routine track, some scattered throughout operating region.</a:t>
            </a:r>
          </a:p>
          <a:p>
            <a:pPr lvl="1" algn="l">
              <a:buFont typeface="Arial"/>
              <a:buChar char="•"/>
            </a:pPr>
            <a:r>
              <a:rPr lang="en-US" sz="2100" dirty="0" smtClean="0"/>
              <a:t>Little or no cirrus.</a:t>
            </a:r>
          </a:p>
          <a:p>
            <a:pPr lvl="1" algn="l">
              <a:buFont typeface="Arial"/>
              <a:buChar char="•"/>
            </a:pPr>
            <a:r>
              <a:rPr lang="en-US" sz="2100" dirty="0" smtClean="0"/>
              <a:t>Ample low cloud north of 15S, </a:t>
            </a:r>
            <a:r>
              <a:rPr lang="en-US" sz="2100" dirty="0" smtClean="0"/>
              <a:t>significant clearing south of that.</a:t>
            </a:r>
            <a:r>
              <a:rPr lang="en-US" sz="2100" dirty="0" smtClean="0"/>
              <a:t>  </a:t>
            </a:r>
            <a:endParaRPr lang="en-US" sz="21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0" y="1123950"/>
            <a:ext cx="2286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moves closer, increasing winds near the coast.  </a:t>
            </a:r>
          </a:p>
          <a:p>
            <a:r>
              <a:rPr lang="en-US" dirty="0" smtClean="0"/>
              <a:t>Still a large region of weak surface winds around Angola bay.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5600" y="1276350"/>
            <a:ext cx="2438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moves closer to RSA.  Eddy develops off central Namibia.  Large weak flow region in Angola bight.</a:t>
            </a:r>
          </a:p>
          <a:p>
            <a:endParaRPr lang="en-US" dirty="0" smtClean="0"/>
          </a:p>
          <a:p>
            <a:r>
              <a:rPr lang="en-US" dirty="0" smtClean="0"/>
              <a:t>120 hour </a:t>
            </a:r>
            <a:r>
              <a:rPr lang="en-US" dirty="0" err="1" smtClean="0"/>
              <a:t>fcst</a:t>
            </a:r>
            <a:r>
              <a:rPr lang="en-US" dirty="0" smtClean="0"/>
              <a:t> – UKMO has high displaced westward by 3 degrees.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9809</TotalTime>
  <Words>802</Words>
  <Application>Microsoft Macintosh PowerPoint</Application>
  <PresentationFormat>On-screen Show (16:9)</PresentationFormat>
  <Paragraphs>101</Paragraphs>
  <Slides>37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ORACLES forecasting briefing Meteorology for 22-09-2016 – 24-09-2016</vt:lpstr>
      <vt:lpstr>Slide 2</vt:lpstr>
      <vt:lpstr>Slide 3</vt:lpstr>
      <vt:lpstr>Thursday (1st btb)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Friday (2nd btb)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Saturday (no fly day)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Lenny Pfister</cp:lastModifiedBy>
  <cp:revision>89</cp:revision>
  <dcterms:created xsi:type="dcterms:W3CDTF">2016-09-20T09:39:01Z</dcterms:created>
  <dcterms:modified xsi:type="dcterms:W3CDTF">2016-09-20T13:26:08Z</dcterms:modified>
</cp:coreProperties>
</file>