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15"/>
  </p:notesMasterIdLst>
  <p:sldIdLst>
    <p:sldId id="256" r:id="rId2"/>
    <p:sldId id="613" r:id="rId3"/>
    <p:sldId id="614" r:id="rId4"/>
    <p:sldId id="621" r:id="rId5"/>
    <p:sldId id="615" r:id="rId6"/>
    <p:sldId id="624" r:id="rId7"/>
    <p:sldId id="617" r:id="rId8"/>
    <p:sldId id="616" r:id="rId9"/>
    <p:sldId id="619" r:id="rId10"/>
    <p:sldId id="620" r:id="rId11"/>
    <p:sldId id="618" r:id="rId12"/>
    <p:sldId id="622" r:id="rId13"/>
    <p:sldId id="623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1926" autoAdjust="0"/>
    <p:restoredTop sz="92776" autoAdjust="0"/>
  </p:normalViewPr>
  <p:slideViewPr>
    <p:cSldViewPr>
      <p:cViewPr>
        <p:scale>
          <a:sx n="150" d="100"/>
          <a:sy n="150" d="100"/>
        </p:scale>
        <p:origin x="-136" y="-5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9/20/16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20-09-</a:t>
            </a:r>
            <a:r>
              <a:rPr lang="en-US" sz="3200" dirty="0" smtClean="0"/>
              <a:t>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smtClean="0"/>
              <a:t>20-</a:t>
            </a:r>
            <a:r>
              <a:rPr lang="en-US" dirty="0" smtClean="0"/>
              <a:t>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4095750"/>
            <a:ext cx="6629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wouldn’t worry about the cirrus forecast for UKMO.  UKMO Forecasts a big splotch for current time, and it is not there.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4324350"/>
            <a:ext cx="567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Tomorrow is worse.  Cirrus overdone, but EC has some in</a:t>
            </a:r>
          </a:p>
          <a:p>
            <a:r>
              <a:rPr lang="en-US" dirty="0" smtClean="0"/>
              <a:t>  region of interest.  So flying this flight tomorrow is worse.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24815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 is rapidly dissipating on routine track, but still have some </a:t>
            </a:r>
          </a:p>
          <a:p>
            <a:r>
              <a:rPr lang="en-US" dirty="0" smtClean="0"/>
              <a:t>areas associated with surge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424815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MC is rapidly dissipating on routine track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143002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5212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14350"/>
            <a:ext cx="394051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 cloud, fog has been creeping down the coast through yesterday.  Drizzle this morning.  Some ceiling issues with early P-3 takeoff.   RH at airport is 94% which suggests a pretty low ceiling right now.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95750"/>
            <a:ext cx="350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(above) and old (right) are consistent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521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2440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09575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Prog</a:t>
            </a:r>
            <a:r>
              <a:rPr lang="en-US" dirty="0" smtClean="0"/>
              <a:t> is actually pretty good, even gets</a:t>
            </a:r>
          </a:p>
          <a:p>
            <a:r>
              <a:rPr lang="en-US" dirty="0" smtClean="0"/>
              <a:t> the “beard” south of 15S, which is the</a:t>
            </a:r>
          </a:p>
          <a:p>
            <a:r>
              <a:rPr lang="en-US" dirty="0" smtClean="0"/>
              <a:t> problem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52120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371475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much dissipation in 45 minutes, but some movement.  Based on experience, expect the 10.5E leg to be OK.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580"/>
            <a:ext cx="5080000" cy="521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43400" cy="4145280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419600" cy="4145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6720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1" y="440055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</a:t>
            </a:r>
            <a:r>
              <a:rPr lang="en-US" dirty="0" err="1" smtClean="0"/>
              <a:t>prog</a:t>
            </a:r>
            <a:r>
              <a:rPr lang="en-US" dirty="0" smtClean="0"/>
              <a:t> could be fully trusted, it looks dicey, but 10.5 leg should be OK and 9.0 leg has a shot.  Good that 10.5 leg is first.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4324350"/>
            <a:ext cx="314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UKMO concurs on middle cloud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9258</TotalTime>
  <Words>240</Words>
  <Application>Microsoft Macintosh PowerPoint</Application>
  <PresentationFormat>On-screen Show (16:9)</PresentationFormat>
  <Paragraphs>31</Paragraphs>
  <Slides>13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ORACLES forecasting briefing Meteorology for 20-09-2016</vt:lpstr>
      <vt:lpstr>Slide 2</vt:lpstr>
      <vt:lpstr>Today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84</cp:revision>
  <dcterms:created xsi:type="dcterms:W3CDTF">2016-09-20T02:26:49Z</dcterms:created>
  <dcterms:modified xsi:type="dcterms:W3CDTF">2016-09-20T04:02:32Z</dcterms:modified>
</cp:coreProperties>
</file>