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41"/>
  </p:notesMasterIdLst>
  <p:sldIdLst>
    <p:sldId id="256" r:id="rId2"/>
    <p:sldId id="606" r:id="rId3"/>
    <p:sldId id="611" r:id="rId4"/>
    <p:sldId id="605" r:id="rId5"/>
    <p:sldId id="567" r:id="rId6"/>
    <p:sldId id="524" r:id="rId7"/>
    <p:sldId id="583" r:id="rId8"/>
    <p:sldId id="584" r:id="rId9"/>
    <p:sldId id="585" r:id="rId10"/>
    <p:sldId id="570" r:id="rId11"/>
    <p:sldId id="591" r:id="rId12"/>
    <p:sldId id="586" r:id="rId13"/>
    <p:sldId id="571" r:id="rId14"/>
    <p:sldId id="587" r:id="rId15"/>
    <p:sldId id="588" r:id="rId16"/>
    <p:sldId id="612" r:id="rId17"/>
    <p:sldId id="574" r:id="rId18"/>
    <p:sldId id="589" r:id="rId19"/>
    <p:sldId id="590" r:id="rId20"/>
    <p:sldId id="575" r:id="rId21"/>
    <p:sldId id="592" r:id="rId22"/>
    <p:sldId id="595" r:id="rId23"/>
    <p:sldId id="593" r:id="rId24"/>
    <p:sldId id="596" r:id="rId25"/>
    <p:sldId id="579" r:id="rId26"/>
    <p:sldId id="597" r:id="rId27"/>
    <p:sldId id="598" r:id="rId28"/>
    <p:sldId id="594" r:id="rId29"/>
    <p:sldId id="599" r:id="rId30"/>
    <p:sldId id="573" r:id="rId31"/>
    <p:sldId id="600" r:id="rId32"/>
    <p:sldId id="601" r:id="rId33"/>
    <p:sldId id="602" r:id="rId34"/>
    <p:sldId id="603" r:id="rId35"/>
    <p:sldId id="604" r:id="rId36"/>
    <p:sldId id="607" r:id="rId37"/>
    <p:sldId id="608" r:id="rId38"/>
    <p:sldId id="609" r:id="rId39"/>
    <p:sldId id="610" r:id="rId4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1926" autoAdjust="0"/>
    <p:restoredTop sz="92776" autoAdjust="0"/>
  </p:normalViewPr>
  <p:slideViewPr>
    <p:cSldViewPr>
      <p:cViewPr>
        <p:scale>
          <a:sx n="150" d="100"/>
          <a:sy n="150" d="100"/>
        </p:scale>
        <p:origin x="-88" y="-8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5A592-4D14-4C7F-91ED-B56C95117113}" type="datetimeFigureOut">
              <a:rPr lang="en-US" smtClean="0"/>
              <a:pPr/>
              <a:t>9/18/16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A2CB9-FD66-4E13-B342-76D1C169DF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05833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3E1-AABC-43A4-ADE1-6EE700AE1CCF}" type="datetime1">
              <a:rPr lang="en-US" smtClean="0"/>
              <a:pPr/>
              <a:t>9/18/16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2892-FEFA-4B8F-ABD0-781A9A9F28D3}" type="datetime1">
              <a:rPr lang="en-US" smtClean="0"/>
              <a:pPr/>
              <a:t>9/18/16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DDA3-AF4A-4763-AD50-2093D766E6D1}" type="datetime1">
              <a:rPr lang="en-US" smtClean="0"/>
              <a:pPr/>
              <a:t>9/18/16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1D675-CB14-4B9E-A3FB-A77161BED5A8}" type="datetime1">
              <a:rPr lang="en-US" smtClean="0"/>
              <a:pPr/>
              <a:t>9/18/16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9047-3D72-47BD-BEC5-903CBAE2C259}" type="datetime1">
              <a:rPr lang="en-US" smtClean="0"/>
              <a:pPr/>
              <a:t>9/18/16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57B0D-1CC9-415D-976C-7F22ADFEE19E}" type="datetime1">
              <a:rPr lang="en-US" smtClean="0"/>
              <a:pPr/>
              <a:t>9/18/16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77A6-2936-4342-A312-7B01191D0548}" type="datetime1">
              <a:rPr lang="en-US" smtClean="0"/>
              <a:pPr/>
              <a:t>9/18/16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FB895-2ECD-4B1D-96DA-66F210F506D7}" type="datetime1">
              <a:rPr lang="en-US" smtClean="0"/>
              <a:pPr/>
              <a:t>9/18/16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9A37-3570-473D-A526-6F7CDC8009BF}" type="datetime1">
              <a:rPr lang="en-US" smtClean="0"/>
              <a:pPr/>
              <a:t>9/18/16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EC1D-C5D1-4EEF-9BEA-8CEC1D2095D0}" type="datetime1">
              <a:rPr lang="en-US" smtClean="0"/>
              <a:pPr/>
              <a:t>9/18/16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BA27-7988-48A0-8852-57DEB9517F31}" type="datetime1">
              <a:rPr lang="en-US" smtClean="0"/>
              <a:pPr/>
              <a:t>9/18/16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6C375-F334-4922-911D-C0170E2E411B}" type="datetime1">
              <a:rPr lang="en-US" smtClean="0"/>
              <a:pPr/>
              <a:t>9/18/16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3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14550"/>
            <a:ext cx="7772400" cy="110251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ORACLES forecasting briefing</a:t>
            </a:r>
            <a:br>
              <a:rPr lang="en-US" sz="3200" dirty="0" smtClean="0"/>
            </a:br>
            <a:r>
              <a:rPr lang="en-US" sz="3200" dirty="0" smtClean="0"/>
              <a:t>Meteorology for</a:t>
            </a:r>
            <a:r>
              <a:rPr lang="en-US" sz="3200" dirty="0" smtClean="0"/>
              <a:t> 20-</a:t>
            </a:r>
            <a:r>
              <a:rPr lang="en-US" sz="3200" dirty="0" smtClean="0"/>
              <a:t>09-2016 –</a:t>
            </a:r>
            <a:r>
              <a:rPr lang="en-US" sz="3200" dirty="0" smtClean="0"/>
              <a:t> 22-</a:t>
            </a:r>
            <a:r>
              <a:rPr lang="en-US" sz="3200" dirty="0" smtClean="0"/>
              <a:t>09-2016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31381"/>
            <a:ext cx="6400800" cy="1314450"/>
          </a:xfrm>
        </p:spPr>
        <p:txBody>
          <a:bodyPr/>
          <a:lstStyle/>
          <a:p>
            <a:r>
              <a:rPr lang="en-US" dirty="0" smtClean="0"/>
              <a:t>18-</a:t>
            </a:r>
            <a:r>
              <a:rPr lang="en-US" dirty="0" smtClean="0"/>
              <a:t>09-2016</a:t>
            </a:r>
          </a:p>
          <a:p>
            <a:r>
              <a:rPr lang="en-US" dirty="0" smtClean="0"/>
              <a:t>Lenny Pfister</a:t>
            </a:r>
            <a:endParaRPr lang="en-US" dirty="0"/>
          </a:p>
        </p:txBody>
      </p:sp>
      <p:pic>
        <p:nvPicPr>
          <p:cNvPr id="1026" name="Picture 2" descr="ORACLE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3335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nas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471" y="285750"/>
            <a:ext cx="1652529" cy="13716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8955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86400" y="438150"/>
            <a:ext cx="1961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20160912, 96 hour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93920" cy="3627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080" y="1516380"/>
            <a:ext cx="4693920" cy="3627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53000" y="209550"/>
            <a:ext cx="42610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day “transit” (about 20 degrees of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lon</a:t>
            </a:r>
            <a:r>
              <a:rPr lang="en-US" dirty="0" smtClean="0"/>
              <a:t> in 2 days at 600mb).  Old </a:t>
            </a:r>
            <a:r>
              <a:rPr lang="en-US" dirty="0" err="1" smtClean="0"/>
              <a:t>fcst</a:t>
            </a:r>
            <a:r>
              <a:rPr lang="en-US" dirty="0" smtClean="0"/>
              <a:t> of diurnal</a:t>
            </a:r>
          </a:p>
          <a:p>
            <a:r>
              <a:rPr lang="en-US" dirty="0" smtClean="0"/>
              <a:t> max in convection has more in interior</a:t>
            </a:r>
          </a:p>
          <a:p>
            <a:r>
              <a:rPr lang="en-US" dirty="0" smtClean="0"/>
              <a:t> than new </a:t>
            </a:r>
            <a:r>
              <a:rPr lang="en-US" dirty="0" err="1" smtClean="0"/>
              <a:t>fcst</a:t>
            </a:r>
            <a:r>
              <a:rPr lang="en-US" dirty="0" smtClean="0"/>
              <a:t>.  Just a hypothesis.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67400" y="895350"/>
            <a:ext cx="1673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Mid level cloud.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6400" y="4095750"/>
            <a:ext cx="746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Mid level cloud, yesterday’s forecast – much more aggressive – difference consistent with RH differences (better be).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62600" y="590550"/>
            <a:ext cx="3581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 cloud, about the same as yesterday’s </a:t>
            </a:r>
            <a:r>
              <a:rPr lang="en-US" dirty="0" err="1" smtClean="0"/>
              <a:t>fcst</a:t>
            </a:r>
            <a:r>
              <a:rPr lang="en-US" dirty="0" smtClean="0"/>
              <a:t>.  Upper level RH and circulations consistent with this </a:t>
            </a:r>
            <a:r>
              <a:rPr lang="en-US" dirty="0" err="1" smtClean="0"/>
              <a:t>fcst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Stuff at the NE edge, out of our planned range.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440055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Filled in north of 10S.  However, still very different from 96 hour UKMO.  Note some splotches have appeared near 15S.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4400550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Most recent forecast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4400550"/>
            <a:ext cx="2110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Old 96 hour forecast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93920" cy="3627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080" y="1516380"/>
            <a:ext cx="4693920" cy="3627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3943350"/>
            <a:ext cx="38529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 height very low in broad region, and</a:t>
            </a:r>
          </a:p>
          <a:p>
            <a:r>
              <a:rPr lang="en-US" dirty="0" smtClean="0"/>
              <a:t>  EC tends to </a:t>
            </a:r>
            <a:r>
              <a:rPr lang="en-US" dirty="0" err="1" smtClean="0"/>
              <a:t>underpredict</a:t>
            </a:r>
            <a:r>
              <a:rPr lang="en-US" dirty="0" smtClean="0"/>
              <a:t> with these</a:t>
            </a:r>
          </a:p>
          <a:p>
            <a:r>
              <a:rPr lang="en-US" dirty="0" smtClean="0"/>
              <a:t>  low BL heights.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35118"/>
          <a:stretch>
            <a:fillRect/>
          </a:stretch>
        </p:blipFill>
        <p:spPr>
          <a:xfrm>
            <a:off x="0" y="0"/>
            <a:ext cx="4343400" cy="48600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080" y="0"/>
            <a:ext cx="4693920" cy="3627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0600" y="3714750"/>
            <a:ext cx="4343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BUT</a:t>
            </a:r>
            <a:r>
              <a:rPr lang="en-US" dirty="0" smtClean="0"/>
              <a:t>, 72 hour </a:t>
            </a:r>
            <a:r>
              <a:rPr lang="en-US" dirty="0" err="1" smtClean="0"/>
              <a:t>fcst</a:t>
            </a:r>
            <a:r>
              <a:rPr lang="en-US" dirty="0" smtClean="0"/>
              <a:t> for now is PDG and BL heights are low.</a:t>
            </a:r>
          </a:p>
          <a:p>
            <a:r>
              <a:rPr lang="en-US" dirty="0" smtClean="0"/>
              <a:t>I still forecast some low cloud in the near 15S based on general experience and trend of </a:t>
            </a:r>
            <a:r>
              <a:rPr lang="en-US" dirty="0" err="1" smtClean="0"/>
              <a:t>fcst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08918" cy="4933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l="34000"/>
          <a:stretch>
            <a:fillRect/>
          </a:stretch>
        </p:blipFill>
        <p:spPr>
          <a:xfrm>
            <a:off x="4797136" y="0"/>
            <a:ext cx="4346864" cy="4781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33400" y="133350"/>
            <a:ext cx="7772400" cy="5857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Wednesday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28600" y="666750"/>
            <a:ext cx="8610600" cy="4191000"/>
          </a:xfrm>
        </p:spPr>
        <p:txBody>
          <a:bodyPr>
            <a:normAutofit fontScale="92500"/>
          </a:bodyPr>
          <a:lstStyle/>
          <a:p>
            <a:pPr algn="l">
              <a:buFont typeface="Arial"/>
              <a:buChar char="•"/>
            </a:pPr>
            <a:r>
              <a:rPr lang="en-US" dirty="0" smtClean="0"/>
              <a:t>ST Helena</a:t>
            </a:r>
            <a:r>
              <a:rPr lang="en-US" dirty="0" smtClean="0"/>
              <a:t> advances ahead of a low pressure system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Winds</a:t>
            </a:r>
            <a:r>
              <a:rPr lang="en-US" dirty="0" smtClean="0"/>
              <a:t> a bit strong locally, with more clouds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Moisture surge at mid levels </a:t>
            </a:r>
            <a:r>
              <a:rPr lang="en-US" dirty="0" smtClean="0"/>
              <a:t>continues</a:t>
            </a:r>
            <a:r>
              <a:rPr lang="en-US" dirty="0" smtClean="0"/>
              <a:t>, mid level clouds for this day less than previous forecast</a:t>
            </a:r>
            <a:endParaRPr lang="en-US" dirty="0" smtClean="0"/>
          </a:p>
          <a:p>
            <a:pPr algn="l">
              <a:buFont typeface="Arial"/>
              <a:buChar char="•"/>
            </a:pPr>
            <a:r>
              <a:rPr lang="en-US" dirty="0" smtClean="0"/>
              <a:t>Some high level </a:t>
            </a:r>
            <a:r>
              <a:rPr lang="en-US" dirty="0" smtClean="0"/>
              <a:t>cirrus may occur near coast, moister at high levels than Tuesday.</a:t>
            </a:r>
            <a:endParaRPr lang="en-US" dirty="0" smtClean="0"/>
          </a:p>
          <a:p>
            <a:pPr algn="l">
              <a:buFont typeface="Arial"/>
              <a:buChar char="•"/>
            </a:pPr>
            <a:r>
              <a:rPr lang="en-US" dirty="0" smtClean="0"/>
              <a:t>Low level clouds fill in, model divergence on details.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"/>
            <a:ext cx="5364480" cy="4145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019550"/>
            <a:ext cx="39400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 Helena high advances again </a:t>
            </a:r>
          </a:p>
          <a:p>
            <a:r>
              <a:rPr lang="en-US" dirty="0" smtClean="0"/>
              <a:t> followed by low pressure system</a:t>
            </a:r>
          </a:p>
          <a:p>
            <a:r>
              <a:rPr lang="en-US" dirty="0" smtClean="0"/>
              <a:t> at 35S.  Overall circulation in our region</a:t>
            </a:r>
          </a:p>
          <a:p>
            <a:r>
              <a:rPr lang="en-US" dirty="0" smtClean="0"/>
              <a:t> is similar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43000" y="1200150"/>
            <a:ext cx="12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Wednesday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76800" y="2571750"/>
            <a:ext cx="959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Tuesday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93920" cy="3627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080" y="1516380"/>
            <a:ext cx="4693920" cy="3627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3943350"/>
            <a:ext cx="3688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Boundary layers are generally deeper</a:t>
            </a:r>
          </a:p>
          <a:p>
            <a:r>
              <a:rPr lang="en-US" dirty="0" smtClean="0"/>
              <a:t> than Tuesday.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1352550"/>
            <a:ext cx="12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Wednesday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0" y="2724150"/>
            <a:ext cx="959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Tuesday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71600" y="4552950"/>
            <a:ext cx="6992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cloud on TO.  Local winds a bit stronger on landing, but will be OK.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7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4095750"/>
            <a:ext cx="37587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Old forecast, much more activity at</a:t>
            </a:r>
          </a:p>
          <a:p>
            <a:r>
              <a:rPr lang="en-US" dirty="0" smtClean="0"/>
              <a:t>  500mb, displaced southward relative</a:t>
            </a:r>
          </a:p>
          <a:p>
            <a:r>
              <a:rPr lang="en-US" dirty="0" smtClean="0"/>
              <a:t>  to new forecast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4629150"/>
            <a:ext cx="6522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Again, much less aggressive than the 120 hour forecast (not shown)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400" y="0"/>
            <a:ext cx="4546600" cy="3409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1200" y="4095750"/>
            <a:ext cx="62521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Models in rough agreement  near central Angola coast and NE</a:t>
            </a:r>
          </a:p>
          <a:p>
            <a:r>
              <a:rPr lang="en-US" dirty="0" smtClean="0"/>
              <a:t>  corner.  To be noted (not shown) is that RH at upper levels near</a:t>
            </a:r>
          </a:p>
          <a:p>
            <a:r>
              <a:rPr lang="en-US" dirty="0" smtClean="0"/>
              <a:t>  southern Angola coast is higher than on Tuesday.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4324350"/>
            <a:ext cx="6703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 filling in at low levels relative to older forecast and older UKMO.  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0" y="0"/>
            <a:ext cx="4445000" cy="3333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"/>
            <a:ext cx="5364480" cy="4145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4400550"/>
            <a:ext cx="8175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Clear spot </a:t>
            </a:r>
            <a:r>
              <a:rPr lang="en-US" dirty="0" err="1" smtClean="0"/>
              <a:t>corressponds</a:t>
            </a:r>
            <a:r>
              <a:rPr lang="en-US" dirty="0" smtClean="0"/>
              <a:t> roughly to low BL height.  I expect some cloud there because</a:t>
            </a:r>
          </a:p>
          <a:p>
            <a:r>
              <a:rPr lang="en-US" dirty="0" smtClean="0"/>
              <a:t> of this.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56294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4248150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Old forecast for reference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Thursday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05600" y="742950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Developing low pressure system is splitting the high, which is near 10W.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0" y="3638550"/>
            <a:ext cx="5393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 cloud in the morning, clearing in the PM; no wind</a:t>
            </a:r>
          </a:p>
          <a:p>
            <a:r>
              <a:rPr lang="en-US" dirty="0" smtClean="0"/>
              <a:t> issues forecast (always the morning ceiling questions)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019550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Less moisture at 500mb, surge moving westward, anticyclone being scrunched by developing trough. As yesterday, AC is west of its </a:t>
            </a:r>
            <a:r>
              <a:rPr lang="en-US" dirty="0" err="1" smtClean="0"/>
              <a:t>climo</a:t>
            </a:r>
            <a:r>
              <a:rPr lang="en-US" dirty="0" smtClean="0"/>
              <a:t> pos.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0"/>
            <a:ext cx="4495800" cy="3371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4476750"/>
            <a:ext cx="5698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RH fields are consistent – generally drier than previous day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200" y="0"/>
            <a:ext cx="4749800" cy="3562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43171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Angola bay region has flow curving in from the west.  Basic message is continuing filling in and restoration of Sc.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4476750"/>
            <a:ext cx="4505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 predicts quite a bit of diurnal variation.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4064000" cy="325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0"/>
            <a:ext cx="5364480" cy="414528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3352800" y="1962150"/>
            <a:ext cx="2286000" cy="1828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90600" y="4095750"/>
            <a:ext cx="8031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Just some obs.  Yesterday had some moisture emerging, not yet reaching St Helena.</a:t>
            </a:r>
          </a:p>
          <a:p>
            <a:r>
              <a:rPr lang="en-US" dirty="0" smtClean="0"/>
              <a:t>  Some old mixed layer to 650 </a:t>
            </a:r>
            <a:r>
              <a:rPr lang="en-US" dirty="0" err="1" smtClean="0"/>
              <a:t>mb</a:t>
            </a:r>
            <a:r>
              <a:rPr lang="en-US" dirty="0" smtClean="0"/>
              <a:t> sitting over St Helena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rot="16200000" flipV="1">
            <a:off x="1638300" y="3143250"/>
            <a:ext cx="15240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133351"/>
            <a:ext cx="7772400" cy="838200"/>
          </a:xfrm>
        </p:spPr>
        <p:txBody>
          <a:bodyPr/>
          <a:lstStyle/>
          <a:p>
            <a:r>
              <a:rPr lang="en-US" dirty="0" smtClean="0"/>
              <a:t>Tuesday, 20160920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81000" y="971550"/>
            <a:ext cx="8686800" cy="3962400"/>
          </a:xfrm>
        </p:spPr>
        <p:txBody>
          <a:bodyPr>
            <a:normAutofit fontScale="92500" lnSpcReduction="20000"/>
          </a:bodyPr>
          <a:lstStyle/>
          <a:p>
            <a:pPr algn="l">
              <a:buFont typeface="Arial"/>
              <a:buChar char="•"/>
            </a:pPr>
            <a:r>
              <a:rPr lang="en-US" sz="2486" dirty="0" smtClean="0"/>
              <a:t>Winds much weaker on this day,</a:t>
            </a:r>
            <a:r>
              <a:rPr lang="en-US" sz="2486" dirty="0" smtClean="0"/>
              <a:t> minimal local cloud, </a:t>
            </a:r>
            <a:r>
              <a:rPr lang="en-US" sz="2486" dirty="0" smtClean="0"/>
              <a:t>no </a:t>
            </a:r>
            <a:r>
              <a:rPr lang="en-US" sz="2486" dirty="0" err="1" smtClean="0"/>
              <a:t>flyability</a:t>
            </a:r>
            <a:r>
              <a:rPr lang="en-US" sz="2486" dirty="0" smtClean="0"/>
              <a:t> issues.</a:t>
            </a:r>
          </a:p>
          <a:p>
            <a:pPr algn="l">
              <a:buFont typeface="Arial"/>
              <a:buChar char="•"/>
            </a:pPr>
            <a:r>
              <a:rPr lang="en-US" sz="2486" dirty="0" smtClean="0"/>
              <a:t>600mb anticyclone developing rounded pattern</a:t>
            </a:r>
            <a:r>
              <a:rPr lang="en-US" sz="2486" dirty="0" smtClean="0"/>
              <a:t> with </a:t>
            </a:r>
            <a:r>
              <a:rPr lang="en-US" sz="2486" dirty="0" smtClean="0"/>
              <a:t>surge of moisture to 500mb moving </a:t>
            </a:r>
            <a:r>
              <a:rPr lang="en-US" sz="2486" dirty="0" err="1" smtClean="0"/>
              <a:t>swwrd</a:t>
            </a:r>
            <a:r>
              <a:rPr lang="en-US" sz="2486" dirty="0" smtClean="0"/>
              <a:t> over the SEA</a:t>
            </a:r>
            <a:r>
              <a:rPr lang="en-US" sz="2486" dirty="0" smtClean="0"/>
              <a:t>.  RH pattern is significantly different from yesterday’s </a:t>
            </a:r>
            <a:r>
              <a:rPr lang="en-US" sz="2486" dirty="0" err="1" smtClean="0"/>
              <a:t>fcst</a:t>
            </a:r>
            <a:r>
              <a:rPr lang="en-US" sz="2486" dirty="0" smtClean="0"/>
              <a:t>, more broadly spread more to the north.</a:t>
            </a:r>
          </a:p>
          <a:p>
            <a:pPr algn="l">
              <a:buFont typeface="Arial"/>
              <a:buChar char="•"/>
            </a:pPr>
            <a:r>
              <a:rPr lang="en-US" sz="2486" dirty="0" smtClean="0"/>
              <a:t>Corresponding mid cloud</a:t>
            </a:r>
            <a:r>
              <a:rPr lang="en-US" sz="2486" dirty="0" smtClean="0"/>
              <a:t> </a:t>
            </a:r>
            <a:r>
              <a:rPr lang="en-US" sz="2486" dirty="0" smtClean="0"/>
              <a:t>displaced northward and is less than yesterday’s </a:t>
            </a:r>
            <a:r>
              <a:rPr lang="en-US" sz="2486" dirty="0" err="1" smtClean="0"/>
              <a:t>fcst</a:t>
            </a:r>
            <a:r>
              <a:rPr lang="en-US" sz="2486" dirty="0" smtClean="0"/>
              <a:t>.</a:t>
            </a:r>
          </a:p>
          <a:p>
            <a:pPr algn="l">
              <a:buFont typeface="Arial"/>
              <a:buChar char="•"/>
            </a:pPr>
            <a:r>
              <a:rPr lang="en-US" sz="2486" dirty="0" smtClean="0"/>
              <a:t>Expect no cirrus issues.</a:t>
            </a:r>
          </a:p>
          <a:p>
            <a:pPr algn="l">
              <a:buFont typeface="Arial"/>
              <a:buChar char="•"/>
            </a:pPr>
            <a:r>
              <a:rPr lang="en-US" sz="2486" dirty="0" smtClean="0"/>
              <a:t>EC </a:t>
            </a:r>
            <a:r>
              <a:rPr lang="en-US" sz="2486" dirty="0" smtClean="0"/>
              <a:t>clearing</a:t>
            </a:r>
            <a:r>
              <a:rPr lang="en-US" sz="2486" dirty="0" smtClean="0"/>
              <a:t> still seems </a:t>
            </a:r>
            <a:r>
              <a:rPr lang="en-US" sz="2486" dirty="0" smtClean="0"/>
              <a:t>excessive</a:t>
            </a:r>
            <a:r>
              <a:rPr lang="en-US" sz="2486" dirty="0" smtClean="0"/>
              <a:t>.  Some filling relative to yesterday’s </a:t>
            </a:r>
            <a:r>
              <a:rPr lang="en-US" sz="2486" dirty="0" err="1" smtClean="0"/>
              <a:t>fcst</a:t>
            </a:r>
            <a:r>
              <a:rPr lang="en-US" sz="2486" dirty="0" smtClean="0"/>
              <a:t>.  Still expect UKMO 96 hour to be a better guide to low cloud presence.</a:t>
            </a:r>
          </a:p>
          <a:p>
            <a:pPr algn="l">
              <a:buFont typeface="Arial"/>
              <a:buChar char="•"/>
            </a:pPr>
            <a:endParaRPr lang="en-US" sz="2400" dirty="0" smtClean="0"/>
          </a:p>
          <a:p>
            <a:pPr algn="l">
              <a:buFont typeface="Arial"/>
              <a:buChar char="•"/>
            </a:pPr>
            <a:endParaRPr lang="en-US" sz="2400" dirty="0" smtClean="0"/>
          </a:p>
          <a:p>
            <a:pPr algn="l">
              <a:buFont typeface="Arial"/>
              <a:buChar char="•"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93920" cy="36271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080" y="1516380"/>
            <a:ext cx="4693920" cy="3627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93920" cy="3627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080" y="1516380"/>
            <a:ext cx="4693920" cy="3627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"/>
            <a:ext cx="670560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" y="1428750"/>
            <a:ext cx="841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600mb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2343150"/>
            <a:ext cx="841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500mb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38800" y="514350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2016092012, 72 hour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9163</TotalTime>
  <Words>710</Words>
  <Application>Microsoft Macintosh PowerPoint</Application>
  <PresentationFormat>On-screen Show (16:9)</PresentationFormat>
  <Paragraphs>109</Paragraphs>
  <Slides>39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ORACLES forecasting briefing Meteorology for 20-09-2016 – 22-09-2016</vt:lpstr>
      <vt:lpstr>Slide 2</vt:lpstr>
      <vt:lpstr>Slide 3</vt:lpstr>
      <vt:lpstr>Slide 4</vt:lpstr>
      <vt:lpstr>Tuesday, 20160920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Wednesday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Thursday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ORACLES forecasting Briefing Aerosols</dc:title>
  <dc:creator>Pablo Saide Peralta</dc:creator>
  <cp:lastModifiedBy>Lenny Pfister</cp:lastModifiedBy>
  <cp:revision>81</cp:revision>
  <dcterms:created xsi:type="dcterms:W3CDTF">2016-09-18T06:14:07Z</dcterms:created>
  <dcterms:modified xsi:type="dcterms:W3CDTF">2016-09-18T10:27:50Z</dcterms:modified>
</cp:coreProperties>
</file>