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"/>
  </p:notesMasterIdLst>
  <p:sldIdLst>
    <p:sldId id="256" r:id="rId2"/>
    <p:sldId id="559" r:id="rId3"/>
    <p:sldId id="583" r:id="rId4"/>
    <p:sldId id="584" r:id="rId5"/>
    <p:sldId id="585" r:id="rId6"/>
    <p:sldId id="586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26" autoAdjust="0"/>
    <p:restoredTop sz="92776" autoAdjust="0"/>
  </p:normalViewPr>
  <p:slideViewPr>
    <p:cSldViewPr>
      <p:cViewPr>
        <p:scale>
          <a:sx n="100" d="100"/>
          <a:sy n="100" d="100"/>
        </p:scale>
        <p:origin x="-736" y="-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ORACLES forecasting briefing</a:t>
            </a:r>
            <a:br>
              <a:rPr lang="en-US" sz="3200" dirty="0" smtClean="0"/>
            </a:br>
            <a:r>
              <a:rPr lang="en-US" sz="3200" dirty="0" smtClean="0"/>
              <a:t>Meteorology for </a:t>
            </a:r>
            <a:r>
              <a:rPr lang="en-US" sz="3200" dirty="0" smtClean="0"/>
              <a:t>18-</a:t>
            </a:r>
            <a:r>
              <a:rPr lang="en-US" sz="3200" dirty="0" smtClean="0"/>
              <a:t>09-</a:t>
            </a:r>
            <a:r>
              <a:rPr lang="en-US" sz="3200" dirty="0" smtClean="0"/>
              <a:t>2016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18-</a:t>
            </a:r>
            <a:r>
              <a:rPr lang="en-US" dirty="0" smtClean="0"/>
              <a:t>09-2016</a:t>
            </a:r>
          </a:p>
          <a:p>
            <a:r>
              <a:rPr lang="en-US" dirty="0" smtClean="0"/>
              <a:t>Lenny Pfister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133351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Sunday, 20160918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742950"/>
            <a:ext cx="8686800" cy="4038600"/>
          </a:xfrm>
        </p:spPr>
        <p:txBody>
          <a:bodyPr>
            <a:normAutofit fontScale="92500"/>
          </a:bodyPr>
          <a:lstStyle/>
          <a:p>
            <a:pPr algn="l">
              <a:buFont typeface="Arial"/>
              <a:buChar char="•"/>
            </a:pPr>
            <a:r>
              <a:rPr lang="en-US" dirty="0" err="1" smtClean="0"/>
              <a:t>Prog</a:t>
            </a:r>
            <a:r>
              <a:rPr lang="en-US" dirty="0" smtClean="0"/>
              <a:t> indicates surface wind evolution </a:t>
            </a:r>
            <a:r>
              <a:rPr lang="en-US" dirty="0" smtClean="0"/>
              <a:t>in the afternoon very similar to yesterday.  No ceiling issues.  Winds will be less than 20 knots so only minor dust.  Winds come down between 5 and 6PM.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Crosswind components at 4, 5, and 6 PM were 4., 4., and 1 knots respectively.  Forecast for today is the same.  TAF has more southerly winds with forecast crosswinds at 9.5 knots. 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998220"/>
            <a:ext cx="5364480" cy="4145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998220"/>
            <a:ext cx="5364480" cy="4145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029200" cy="5159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971550"/>
            <a:ext cx="32730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a little further south</a:t>
            </a:r>
          </a:p>
          <a:p>
            <a:r>
              <a:rPr lang="en-US" dirty="0" smtClean="0"/>
              <a:t> than </a:t>
            </a:r>
            <a:r>
              <a:rPr lang="en-US" dirty="0" err="1" smtClean="0"/>
              <a:t>fcst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Dissipating.  May have none</a:t>
            </a:r>
          </a:p>
          <a:p>
            <a:r>
              <a:rPr lang="en-US" dirty="0" smtClean="0"/>
              <a:t> at time of obs.  More southward</a:t>
            </a:r>
          </a:p>
          <a:p>
            <a:r>
              <a:rPr lang="en-US" dirty="0" smtClean="0"/>
              <a:t> trek a good sign for plume pos.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4660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0"/>
            <a:ext cx="4318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324350"/>
            <a:ext cx="616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Hugging coast is a good idea.  NCAR WRF has stuff further north.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8941</TotalTime>
  <Words>150</Words>
  <Application>Microsoft Macintosh PowerPoint</Application>
  <PresentationFormat>On-screen Show (16:9)</PresentationFormat>
  <Paragraphs>18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ORACLES forecasting briefing Meteorology for 18-09-2016</vt:lpstr>
      <vt:lpstr>Sunday, 20160918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76</cp:revision>
  <dcterms:created xsi:type="dcterms:W3CDTF">2016-09-18T03:41:09Z</dcterms:created>
  <dcterms:modified xsi:type="dcterms:W3CDTF">2016-09-18T04:12:45Z</dcterms:modified>
</cp:coreProperties>
</file>