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9"/>
  </p:notesMasterIdLst>
  <p:sldIdLst>
    <p:sldId id="256" r:id="rId2"/>
    <p:sldId id="559" r:id="rId3"/>
    <p:sldId id="561" r:id="rId4"/>
    <p:sldId id="560" r:id="rId5"/>
    <p:sldId id="524" r:id="rId6"/>
    <p:sldId id="525" r:id="rId7"/>
    <p:sldId id="528" r:id="rId8"/>
    <p:sldId id="535" r:id="rId9"/>
    <p:sldId id="562" r:id="rId10"/>
    <p:sldId id="563" r:id="rId11"/>
    <p:sldId id="564" r:id="rId12"/>
    <p:sldId id="565" r:id="rId13"/>
    <p:sldId id="567" r:id="rId14"/>
    <p:sldId id="568" r:id="rId15"/>
    <p:sldId id="569" r:id="rId16"/>
    <p:sldId id="570" r:id="rId17"/>
    <p:sldId id="571" r:id="rId18"/>
    <p:sldId id="572" r:id="rId19"/>
    <p:sldId id="574" r:id="rId20"/>
    <p:sldId id="575" r:id="rId21"/>
    <p:sldId id="578" r:id="rId22"/>
    <p:sldId id="576" r:id="rId23"/>
    <p:sldId id="579" r:id="rId24"/>
    <p:sldId id="580" r:id="rId25"/>
    <p:sldId id="577" r:id="rId26"/>
    <p:sldId id="581" r:id="rId27"/>
    <p:sldId id="573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926" autoAdjust="0"/>
    <p:restoredTop sz="92776" autoAdjust="0"/>
  </p:normalViewPr>
  <p:slideViewPr>
    <p:cSldViewPr>
      <p:cViewPr>
        <p:scale>
          <a:sx n="150" d="100"/>
          <a:sy n="150" d="100"/>
        </p:scale>
        <p:origin x="-1928" y="-10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17-09-2016 – 10-09-2016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17-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019550"/>
            <a:ext cx="3429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So, there is an RH band at high altitude.  I think there will be very thin cirrus that the</a:t>
            </a:r>
          </a:p>
          <a:p>
            <a:r>
              <a:rPr lang="en-US" sz="1400" dirty="0" smtClean="0"/>
              <a:t> HSRL can penetrate (yesterday) but other  instruments (RSP, AIRMSPI) may have </a:t>
            </a:r>
            <a:r>
              <a:rPr lang="en-US" sz="1400" dirty="0" err="1" smtClean="0"/>
              <a:t>probs</a:t>
            </a:r>
            <a:r>
              <a:rPr lang="en-US" sz="1400" dirty="0" smtClean="0"/>
              <a:t>??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4400550"/>
            <a:ext cx="672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minimal low cloud near coast to 15S based on </a:t>
            </a:r>
            <a:r>
              <a:rPr lang="en-US" dirty="0" err="1" smtClean="0"/>
              <a:t>verif</a:t>
            </a:r>
            <a:r>
              <a:rPr lang="en-US" dirty="0" smtClean="0"/>
              <a:t> (next slide).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" y="4552950"/>
            <a:ext cx="760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hour forecast for today, actually pretty good, even north of </a:t>
            </a:r>
            <a:r>
              <a:rPr lang="en-US" dirty="0" err="1" smtClean="0"/>
              <a:t>ang/nam</a:t>
            </a:r>
            <a:r>
              <a:rPr lang="en-US" dirty="0" smtClean="0"/>
              <a:t> border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3810000" cy="27660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33350"/>
            <a:ext cx="7772400" cy="1102519"/>
          </a:xfrm>
        </p:spPr>
        <p:txBody>
          <a:bodyPr/>
          <a:lstStyle/>
          <a:p>
            <a:r>
              <a:rPr lang="en-US" dirty="0" smtClean="0"/>
              <a:t>Tuesday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000" y="971550"/>
            <a:ext cx="8686800" cy="3962400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en-US" sz="2400" dirty="0" smtClean="0"/>
              <a:t>Winds much weaker on this day, minimal cloud, no </a:t>
            </a:r>
            <a:r>
              <a:rPr lang="en-US" sz="2400" dirty="0" err="1" smtClean="0"/>
              <a:t>flyability</a:t>
            </a:r>
            <a:r>
              <a:rPr lang="en-US" sz="2400" dirty="0" smtClean="0"/>
              <a:t> issues.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600mb anticyclone developing rounded pattern (like yesterday’s </a:t>
            </a:r>
            <a:r>
              <a:rPr lang="en-US" sz="2400" dirty="0" err="1" smtClean="0"/>
              <a:t>fcst</a:t>
            </a:r>
            <a:r>
              <a:rPr lang="en-US" sz="2400" dirty="0" smtClean="0"/>
              <a:t>) with surge of moisture to 500mb moving </a:t>
            </a:r>
            <a:r>
              <a:rPr lang="en-US" sz="2400" dirty="0" err="1" smtClean="0"/>
              <a:t>swwrd</a:t>
            </a:r>
            <a:r>
              <a:rPr lang="en-US" sz="2400" dirty="0" smtClean="0"/>
              <a:t> over the SEA.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Corresponding mid cloud follows this in both models.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RH band (not shown) is reduced in value from Sunday – expect less or no cirrus except NE of 10S, 10E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Models diverge on low cloud forecast.  EC clearing seems excessive.</a:t>
            </a:r>
          </a:p>
          <a:p>
            <a:pPr algn="l">
              <a:buFont typeface="Arial"/>
              <a:buChar char="•"/>
            </a:pPr>
            <a:endParaRPr lang="en-US" sz="2400" dirty="0" smtClean="0"/>
          </a:p>
          <a:p>
            <a:pPr algn="l">
              <a:buFont typeface="Arial"/>
              <a:buChar char="•"/>
            </a:pPr>
            <a:endParaRPr lang="en-US" sz="2400" dirty="0" smtClean="0"/>
          </a:p>
          <a:p>
            <a:pPr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819150"/>
            <a:ext cx="84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Flyable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4400550"/>
            <a:ext cx="7084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splotch in middle (15S, 5E) has no </a:t>
            </a:r>
            <a:r>
              <a:rPr lang="en-US" dirty="0" err="1" smtClean="0"/>
              <a:t>corresspondent</a:t>
            </a:r>
            <a:r>
              <a:rPr lang="en-US" dirty="0" smtClean="0"/>
              <a:t> in RH plots, would </a:t>
            </a:r>
          </a:p>
          <a:p>
            <a:r>
              <a:rPr lang="en-US" dirty="0" smtClean="0"/>
              <a:t>  discount.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4400550"/>
            <a:ext cx="6653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Forecasts diverge at 96 hours.  I don’t think I have ever seen so much</a:t>
            </a:r>
          </a:p>
          <a:p>
            <a:r>
              <a:rPr lang="en-US" dirty="0" smtClean="0"/>
              <a:t> “clarity” to 10S – tend to doubt it.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38200" y="133351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Sunday, 20160918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04800" y="742950"/>
            <a:ext cx="8686800" cy="4038600"/>
          </a:xfrm>
        </p:spPr>
        <p:txBody>
          <a:bodyPr>
            <a:normAutofit fontScale="70000" lnSpcReduction="2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Distended high is stretched south of RSA.  Strong winds continue offshore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Winds still strong tomorrow.  Current official </a:t>
            </a:r>
            <a:r>
              <a:rPr lang="en-US" dirty="0" err="1" smtClean="0"/>
              <a:t>fcst</a:t>
            </a:r>
            <a:r>
              <a:rPr lang="en-US" dirty="0" smtClean="0"/>
              <a:t> for today still barely within limits (14.18 knots cross).  Official </a:t>
            </a:r>
            <a:r>
              <a:rPr lang="en-US" dirty="0" err="1" smtClean="0"/>
              <a:t>fcst</a:t>
            </a:r>
            <a:r>
              <a:rPr lang="en-US" dirty="0" smtClean="0"/>
              <a:t> (yesterday 3 PM) was out of limits.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Based on experience from yesterday, cancelling tomorrow for winds is a real possibility.</a:t>
            </a:r>
            <a:r>
              <a:rPr lang="en-US" dirty="0" smtClean="0"/>
              <a:t> 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600mb flow has a surge of moisture (to 500mb) exiting continent just north of 10S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Middle cloud just north of 10S, stable forecast (maybe intensifying).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High cirrus through middle of region – expect it to be there and very thin.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Ample clearing to 5E.  Some model disagreement.  Expect minimal cloud even to 15S. 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133350"/>
            <a:ext cx="7772400" cy="5857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666750"/>
            <a:ext cx="8610600" cy="4191000"/>
          </a:xfrm>
        </p:spPr>
        <p:txBody>
          <a:bodyPr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ST Helena high retreats to southern mid Atlantic as a weak front heads toward 30S.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Winds weaken, expect more clouds locally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Moisture surge at mid levels continues, and, arguably, mid level clouds intensify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Some high level cirrus.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Low level clouds fill in, model divergence on details.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8524" y="819150"/>
            <a:ext cx="2483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to develop low</a:t>
            </a:r>
          </a:p>
          <a:p>
            <a:r>
              <a:rPr lang="en-US" dirty="0" smtClean="0"/>
              <a:t> clouds in our area.</a:t>
            </a:r>
          </a:p>
          <a:p>
            <a:r>
              <a:rPr lang="en-US" dirty="0" smtClean="0"/>
              <a:t> Winds OK, the usual</a:t>
            </a:r>
          </a:p>
          <a:p>
            <a:r>
              <a:rPr lang="en-US" dirty="0" smtClean="0"/>
              <a:t> ceiling issues in the AM, </a:t>
            </a:r>
          </a:p>
          <a:p>
            <a:r>
              <a:rPr lang="en-US" dirty="0" smtClean="0"/>
              <a:t> OK this far out.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4476750"/>
            <a:ext cx="6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cloud in UKMO is probably near 18kft, lower limit of their class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476750"/>
            <a:ext cx="7184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Looks to be convective outflow cirrus at 200-300mb (upper levels look dry).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24815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Models look divergent, but the message for both is that low clouds are filling in.  I would not trust details at </a:t>
            </a:r>
            <a:r>
              <a:rPr lang="en-US" smtClean="0"/>
              <a:t>120 hours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4248150"/>
            <a:ext cx="3411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Shows no change in the winds and</a:t>
            </a:r>
          </a:p>
          <a:p>
            <a:r>
              <a:rPr lang="en-US" dirty="0" smtClean="0"/>
              <a:t>  angles at landing between today</a:t>
            </a:r>
          </a:p>
          <a:p>
            <a:r>
              <a:rPr lang="en-US" dirty="0" smtClean="0"/>
              <a:t>  and tomorrow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600" y="819150"/>
            <a:ext cx="65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0" y="1733550"/>
            <a:ext cx="57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324350"/>
            <a:ext cx="2768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forecast less favorable </a:t>
            </a:r>
          </a:p>
          <a:p>
            <a:r>
              <a:rPr lang="en-US" dirty="0" smtClean="0"/>
              <a:t>  than old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47800" y="4400550"/>
            <a:ext cx="629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mid-cloud forecasts are in rough agreement and are stable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4552950"/>
            <a:ext cx="207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Yesterday’s forecast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8807</TotalTime>
  <Words>559</Words>
  <Application>Microsoft Macintosh PowerPoint</Application>
  <PresentationFormat>On-screen Show (16:9)</PresentationFormat>
  <Paragraphs>77</Paragraphs>
  <Slides>27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ORACLES forecasting briefing Meteorology for 17-09-2016 – 10-09-2016</vt:lpstr>
      <vt:lpstr>Sunday, 20160918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Tuesday</vt:lpstr>
      <vt:lpstr>Slide 14</vt:lpstr>
      <vt:lpstr>Slide 15</vt:lpstr>
      <vt:lpstr>Slide 16</vt:lpstr>
      <vt:lpstr>Slide 17</vt:lpstr>
      <vt:lpstr>Slide 18</vt:lpstr>
      <vt:lpstr>Slide 19</vt:lpstr>
      <vt:lpstr>Wednesday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74</cp:revision>
  <dcterms:created xsi:type="dcterms:W3CDTF">2016-09-17T07:02:36Z</dcterms:created>
  <dcterms:modified xsi:type="dcterms:W3CDTF">2016-09-17T08:25:11Z</dcterms:modified>
</cp:coreProperties>
</file>