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1"/>
  </p:notesMasterIdLst>
  <p:sldIdLst>
    <p:sldId id="256" r:id="rId2"/>
    <p:sldId id="519" r:id="rId3"/>
    <p:sldId id="559" r:id="rId4"/>
    <p:sldId id="524" r:id="rId5"/>
    <p:sldId id="525" r:id="rId6"/>
    <p:sldId id="526" r:id="rId7"/>
    <p:sldId id="527" r:id="rId8"/>
    <p:sldId id="528" r:id="rId9"/>
    <p:sldId id="548" r:id="rId10"/>
    <p:sldId id="529" r:id="rId11"/>
    <p:sldId id="547" r:id="rId12"/>
    <p:sldId id="530" r:id="rId13"/>
    <p:sldId id="556" r:id="rId14"/>
    <p:sldId id="554" r:id="rId15"/>
    <p:sldId id="531" r:id="rId16"/>
    <p:sldId id="532" r:id="rId17"/>
    <p:sldId id="533" r:id="rId18"/>
    <p:sldId id="534" r:id="rId19"/>
    <p:sldId id="558" r:id="rId20"/>
    <p:sldId id="535" r:id="rId21"/>
    <p:sldId id="536" r:id="rId22"/>
    <p:sldId id="537" r:id="rId23"/>
    <p:sldId id="538" r:id="rId24"/>
    <p:sldId id="555" r:id="rId25"/>
    <p:sldId id="539" r:id="rId26"/>
    <p:sldId id="540" r:id="rId27"/>
    <p:sldId id="541" r:id="rId28"/>
    <p:sldId id="542" r:id="rId29"/>
    <p:sldId id="544" r:id="rId30"/>
    <p:sldId id="543" r:id="rId31"/>
    <p:sldId id="545" r:id="rId32"/>
    <p:sldId id="557" r:id="rId33"/>
    <p:sldId id="471" r:id="rId34"/>
    <p:sldId id="546" r:id="rId35"/>
    <p:sldId id="549" r:id="rId36"/>
    <p:sldId id="550" r:id="rId37"/>
    <p:sldId id="551" r:id="rId38"/>
    <p:sldId id="552" r:id="rId39"/>
    <p:sldId id="553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184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17-</a:t>
            </a:r>
            <a:r>
              <a:rPr lang="en-US" sz="3200" dirty="0" smtClean="0"/>
              <a:t>09-</a:t>
            </a:r>
            <a:r>
              <a:rPr lang="en-US" sz="3200" dirty="0" smtClean="0"/>
              <a:t>2016 – 10-09-2016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16-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3943171"/>
            <a:ext cx="782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clear zone develops near the coast out to 6-8E.  Subsidence associated with</a:t>
            </a:r>
          </a:p>
          <a:p>
            <a:r>
              <a:rPr lang="en-US" dirty="0" smtClean="0"/>
              <a:t>  incoming high.  By Sunday, offshore flow develops in our region at 5kft (</a:t>
            </a:r>
            <a:r>
              <a:rPr lang="en-US" dirty="0" err="1" smtClean="0"/>
              <a:t>hgt</a:t>
            </a:r>
            <a:r>
              <a:rPr lang="en-US" dirty="0" smtClean="0"/>
              <a:t> of</a:t>
            </a:r>
          </a:p>
          <a:p>
            <a:r>
              <a:rPr lang="en-US" dirty="0" smtClean="0"/>
              <a:t>  topography), leading to lower BL heights and  drying at 925mb.  Clearing will</a:t>
            </a:r>
          </a:p>
          <a:p>
            <a:r>
              <a:rPr lang="en-US" dirty="0" smtClean="0"/>
              <a:t>  expand   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476750"/>
            <a:ext cx="176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 EC forecast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9250" y="666750"/>
            <a:ext cx="2421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Stronger winds </a:t>
            </a:r>
          </a:p>
          <a:p>
            <a:r>
              <a:rPr lang="en-US" dirty="0" smtClean="0"/>
              <a:t>  on Saturday.  Some</a:t>
            </a:r>
          </a:p>
          <a:p>
            <a:r>
              <a:rPr lang="en-US" dirty="0" smtClean="0"/>
              <a:t>  crosswind component,</a:t>
            </a:r>
          </a:p>
          <a:p>
            <a:r>
              <a:rPr lang="en-US" dirty="0" smtClean="0"/>
              <a:t>  but within limits.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514350"/>
            <a:ext cx="32520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Prog</a:t>
            </a:r>
            <a:r>
              <a:rPr lang="en-US" dirty="0" smtClean="0"/>
              <a:t> indicates winds of less than 20 knots, with less than 13 knot crosswind component.  Official TAF comes out at about 1 PM.  Tomorrow should be flyable for ER-2.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33350"/>
            <a:ext cx="7772400" cy="6691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Sunday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74295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Weakening surface winds as the high following the front pushes south of RSA.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Offshore flow at 850 develops, BL heights go down over a broad region off the coast, with extensive low level clearing developing.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Mid level high RH over Atlantic shifts northward along with middle cloud.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Another, probably excessive, tropical cirrus forecast appears in the EC, decreasing with the most recent run.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248150"/>
            <a:ext cx="6536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shows some high cloud near 10-12S off Angola coast.  Consistent</a:t>
            </a:r>
          </a:p>
          <a:p>
            <a:r>
              <a:rPr lang="en-US" dirty="0" smtClean="0"/>
              <a:t>  with 150mb RH.  Succeeding forecasts often reduce EC high cloud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4248150"/>
            <a:ext cx="606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 forecast (just in) shows reduced high cloud in EC forecast.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animation, last 12 hours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552950"/>
            <a:ext cx="572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 is pushed north, consistent with RH (I hope!!)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09575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Huge clearing zone in both models.  Surface high moves south of SA, generating</a:t>
            </a:r>
          </a:p>
          <a:p>
            <a:r>
              <a:rPr lang="en-US" dirty="0" smtClean="0"/>
              <a:t>  offshore flow at 850.  BL height suppressed.  Expect region north of Angolan border to have some cloud but with low BL, be thin.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6256" cy="3938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257300"/>
            <a:ext cx="50292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5600" y="1200150"/>
            <a:ext cx="243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at airport </a:t>
            </a:r>
            <a:r>
              <a:rPr lang="en-US" dirty="0" err="1" smtClean="0"/>
              <a:t>progged</a:t>
            </a:r>
            <a:r>
              <a:rPr lang="en-US" dirty="0" smtClean="0"/>
              <a:t> to be comparable to 20160917.  Note decisive offshore flow inland.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33350"/>
            <a:ext cx="7772400" cy="5929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819150"/>
            <a:ext cx="8534400" cy="4038600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Continued weakening of flow, surface high redeveloping, but pressure gradients still weak at our latitudes.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level clear region expands in both models, as does low BL height region.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Moisture push at 600mb, 600mb anticyclone is well-developed (September </a:t>
            </a:r>
            <a:r>
              <a:rPr lang="en-US" dirty="0" err="1" smtClean="0"/>
              <a:t>Climo</a:t>
            </a:r>
            <a:r>
              <a:rPr lang="en-US" dirty="0" smtClean="0"/>
              <a:t>)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High cloud forecast uncertain (depends on convection) – no jet stream cirrus 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Westward push on Monday, 2016091912 with increased RH north of 12S.  Also apparent at 500mb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11239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600mb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18097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500mb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324350"/>
            <a:ext cx="7204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Complicated picture in NE corner of access region.  Depends on convection</a:t>
            </a:r>
          </a:p>
          <a:p>
            <a:r>
              <a:rPr lang="en-US" dirty="0" smtClean="0"/>
              <a:t>  in the next few days, which is always perfectly forecast (:&gt;)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324350"/>
            <a:ext cx="656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surprise on the middle cloud, both models more or less agree.</a:t>
            </a:r>
          </a:p>
          <a:p>
            <a:r>
              <a:rPr lang="en-US" dirty="0" smtClean="0"/>
              <a:t>  Note a more rounded circulation pattern at 600mb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8200" y="13335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Saturday, 20160917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" y="742950"/>
            <a:ext cx="8686800" cy="4038600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Winds accelerate in post frontal situation, with high moving eastward and increasing pressure gradients. 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Forecast to be flyable.  Official forecast (TAF) available at about 1 PM.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Expect, as previously </a:t>
            </a:r>
            <a:r>
              <a:rPr lang="en-US" dirty="0" err="1" smtClean="0"/>
              <a:t>fcst</a:t>
            </a:r>
            <a:r>
              <a:rPr lang="en-US" dirty="0" smtClean="0"/>
              <a:t>, some middle cloud in northeast corner of operating region.</a:t>
            </a:r>
          </a:p>
          <a:p>
            <a:pPr algn="l">
              <a:buFont typeface="Arial"/>
              <a:buChar char="•"/>
            </a:pPr>
            <a:r>
              <a:rPr lang="en-US" dirty="0" err="1" smtClean="0"/>
              <a:t>Midlatitude</a:t>
            </a:r>
            <a:r>
              <a:rPr lang="en-US" dirty="0" smtClean="0"/>
              <a:t> trough moving eastward, so do not expect jet stream cirrus.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Both models show minimal tropical cirrus – disappearing as </a:t>
            </a:r>
            <a:r>
              <a:rPr lang="en-US" dirty="0" err="1" smtClean="0"/>
              <a:t>progs</a:t>
            </a:r>
            <a:r>
              <a:rPr lang="en-US" dirty="0" smtClean="0"/>
              <a:t> get later.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Significant low cloud clearing into Angola coast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76750"/>
            <a:ext cx="784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Huge clear region – UKMO probably more reasonable in northern portion, though</a:t>
            </a:r>
          </a:p>
          <a:p>
            <a:r>
              <a:rPr lang="en-US" dirty="0" smtClean="0"/>
              <a:t>  that is likely to be perturbed cloud (thin).  Winds will be fine, some onshore </a:t>
            </a:r>
            <a:r>
              <a:rPr lang="en-US" dirty="0" err="1" smtClean="0"/>
              <a:t>flo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4095750"/>
            <a:ext cx="582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area of low boundary layer heights (lower than usual).  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6604000" cy="492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1" y="742950"/>
            <a:ext cx="2514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year </a:t>
            </a:r>
            <a:r>
              <a:rPr lang="en-US" dirty="0" err="1" smtClean="0"/>
              <a:t>sept</a:t>
            </a:r>
            <a:r>
              <a:rPr lang="en-US" dirty="0" smtClean="0"/>
              <a:t> 4.</a:t>
            </a:r>
          </a:p>
          <a:p>
            <a:endParaRPr lang="en-US" dirty="0" smtClean="0"/>
          </a:p>
          <a:p>
            <a:r>
              <a:rPr lang="en-US" dirty="0" smtClean="0"/>
              <a:t>Big clear regions DO</a:t>
            </a:r>
          </a:p>
          <a:p>
            <a:r>
              <a:rPr lang="en-US" dirty="0" smtClean="0"/>
              <a:t>develop.  Not the same synoptic situation.  </a:t>
            </a:r>
          </a:p>
          <a:p>
            <a:r>
              <a:rPr lang="en-US" dirty="0" smtClean="0"/>
              <a:t>Onshore flow in </a:t>
            </a:r>
            <a:r>
              <a:rPr lang="en-US" dirty="0" err="1" smtClean="0"/>
              <a:t>prog</a:t>
            </a:r>
            <a:r>
              <a:rPr lang="en-US" dirty="0" smtClean="0"/>
              <a:t> and low BL heights suggest we could get some fog penetrating.   Last year it was OK.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3350"/>
            <a:ext cx="7772400" cy="1102519"/>
          </a:xfrm>
        </p:spPr>
        <p:txBody>
          <a:bodyPr/>
          <a:lstStyle/>
          <a:p>
            <a:r>
              <a:rPr lang="en-US" dirty="0" smtClean="0"/>
              <a:t>Tuesday, 20160920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66800" y="104775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Significant middle cloud developing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Low level clearing reduced relative to Monday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High cloud forecasts diverge.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600mb circulation very rounded, very much like </a:t>
            </a:r>
            <a:r>
              <a:rPr lang="en-US" sz="2400" dirty="0" err="1" smtClean="0"/>
              <a:t>climo</a:t>
            </a: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1" y="158115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flow inland from Indian Ocean with convective development along trough.  Weaker pressure gradients in SE Atlantic and weaker circulation.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181600" y="1657350"/>
            <a:ext cx="2362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6256" cy="3938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096256" cy="3938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600mb anticyclone is near </a:t>
            </a:r>
            <a:r>
              <a:rPr lang="en-US" dirty="0" err="1" smtClean="0"/>
              <a:t>climo</a:t>
            </a:r>
            <a:r>
              <a:rPr lang="en-US" dirty="0" smtClean="0"/>
              <a:t> position now and is rounded (like </a:t>
            </a:r>
            <a:r>
              <a:rPr lang="en-US" dirty="0" err="1" smtClean="0"/>
              <a:t>climo</a:t>
            </a:r>
            <a:r>
              <a:rPr lang="en-US" dirty="0" smtClean="0"/>
              <a:t>).  RH altitude penetration is high.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8671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Arlindo</a:t>
            </a:r>
            <a:r>
              <a:rPr lang="en-US" dirty="0" smtClean="0"/>
              <a:t> noted wavy structure in circulation and aerosols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47700" y="238125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00" y="8953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600mb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15811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500mb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324350"/>
            <a:ext cx="280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high RH in Angola bay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629150"/>
            <a:ext cx="399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are diverging here for high cloud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424815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models put significant high and middle cloud in operating region.</a:t>
            </a:r>
          </a:p>
          <a:p>
            <a:r>
              <a:rPr lang="en-US" dirty="0" smtClean="0"/>
              <a:t>  High cloud is very uncertain because of convection.  Middle cloud is consistent</a:t>
            </a:r>
          </a:p>
          <a:p>
            <a:r>
              <a:rPr lang="en-US" dirty="0" smtClean="0"/>
              <a:t>  with circulation development and RH – willing to believe it.  Details differ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324350"/>
            <a:ext cx="484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 region has contracted some in both models.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171950"/>
            <a:ext cx="82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models are reducing their high cloud in the NE corner with succeeding forecasts.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400550"/>
            <a:ext cx="629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mid-cloud forecasts are in rough agreement and are stable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324350"/>
            <a:ext cx="229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 forecast -- stable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8725</TotalTime>
  <Words>841</Words>
  <Application>Microsoft Macintosh PowerPoint</Application>
  <PresentationFormat>On-screen Show (16:9)</PresentationFormat>
  <Paragraphs>111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ORACLES forecasting briefing Meteorology for 17-09-2016 – 10-09-2016</vt:lpstr>
      <vt:lpstr>Satellite animation, last 12 hours</vt:lpstr>
      <vt:lpstr>Saturday, 20160917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Sunday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Monday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Tuesday, 20160920</vt:lpstr>
      <vt:lpstr>Slide 34</vt:lpstr>
      <vt:lpstr>Slide 35</vt:lpstr>
      <vt:lpstr>Slide 36</vt:lpstr>
      <vt:lpstr>Slide 37</vt:lpstr>
      <vt:lpstr>Slide 38</vt:lpstr>
      <vt:lpstr>Slide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73</cp:revision>
  <dcterms:created xsi:type="dcterms:W3CDTF">2016-09-16T02:40:31Z</dcterms:created>
  <dcterms:modified xsi:type="dcterms:W3CDTF">2016-09-16T09:02:32Z</dcterms:modified>
</cp:coreProperties>
</file>