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0"/>
  </p:notesMasterIdLst>
  <p:sldIdLst>
    <p:sldId id="256" r:id="rId2"/>
    <p:sldId id="471" r:id="rId3"/>
    <p:sldId id="519" r:id="rId4"/>
    <p:sldId id="518" r:id="rId5"/>
    <p:sldId id="520" r:id="rId6"/>
    <p:sldId id="521" r:id="rId7"/>
    <p:sldId id="522" r:id="rId8"/>
    <p:sldId id="52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926" autoAdjust="0"/>
    <p:restoredTop sz="92776" autoAdjust="0"/>
  </p:normalViewPr>
  <p:slideViewPr>
    <p:cSldViewPr>
      <p:cViewPr>
        <p:scale>
          <a:sx n="100" d="100"/>
          <a:sy n="100" d="100"/>
        </p:scale>
        <p:origin x="-736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pPr/>
              <a:t>9/16/16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pPr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pPr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pPr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pPr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pPr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pPr/>
              <a:t>9/16/16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pPr/>
              <a:t>9/16/16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pPr/>
              <a:t>9/16/16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pPr/>
              <a:t>9/16/16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pPr/>
              <a:t>9/16/16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pPr/>
              <a:t>9/16/16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pPr/>
              <a:t>9/16/16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ORACLES forecasting briefing</a:t>
            </a:r>
            <a:br>
              <a:rPr lang="en-US" sz="3200" dirty="0" smtClean="0"/>
            </a:br>
            <a:r>
              <a:rPr lang="en-US" sz="3200" dirty="0" smtClean="0"/>
              <a:t>Meteorology for 16-09-</a:t>
            </a:r>
            <a:r>
              <a:rPr lang="en-US" sz="3200" dirty="0" smtClean="0"/>
              <a:t>2016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/>
          <a:lstStyle/>
          <a:p>
            <a:r>
              <a:rPr lang="en-US" dirty="0" smtClean="0"/>
              <a:t>16-</a:t>
            </a:r>
            <a:r>
              <a:rPr lang="en-US" dirty="0" smtClean="0"/>
              <a:t>09-2016</a:t>
            </a:r>
          </a:p>
          <a:p>
            <a:r>
              <a:rPr lang="en-US" dirty="0" smtClean="0"/>
              <a:t>Lenny Pfister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5905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590550"/>
            <a:ext cx="8382000" cy="41910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Frontal passage occurring </a:t>
            </a:r>
            <a:r>
              <a:rPr lang="en-US" dirty="0" err="1" smtClean="0"/>
              <a:t>attm</a:t>
            </a:r>
            <a:r>
              <a:rPr lang="en-US" dirty="0" smtClean="0"/>
              <a:t>.  RH of 55%, SSE winds of 5 knots. 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Ceilings of 1kft, light easterlies forecast for takeoff.  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TAF forecasts crosswinds on landing within limits.  Ceiling and </a:t>
            </a:r>
            <a:r>
              <a:rPr lang="en-US" dirty="0" err="1" smtClean="0"/>
              <a:t>vis</a:t>
            </a:r>
            <a:r>
              <a:rPr lang="en-US" dirty="0" smtClean="0"/>
              <a:t> ok.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Front has an impact on low clouds and temperature structure in first third of track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Do not expect significant middle and low cloud, some apparent well off track at this time.</a:t>
            </a:r>
          </a:p>
          <a:p>
            <a:pPr algn="l">
              <a:buFont typeface="Arial"/>
              <a:buChar char="•"/>
            </a:pPr>
            <a:endParaRPr lang="en-US" dirty="0" smtClean="0"/>
          </a:p>
          <a:p>
            <a:pPr algn="l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62600" y="590550"/>
            <a:ext cx="137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Latest image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1315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056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83724" cy="5010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Prof_2016091612_FHUNK_10.00_-20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7200" cy="3454400"/>
          </a:xfrm>
          <a:prstGeom prst="rect">
            <a:avLst/>
          </a:prstGeom>
        </p:spPr>
      </p:pic>
      <p:pic>
        <p:nvPicPr>
          <p:cNvPr id="4" name="Picture 3" descr="Prof_2016091612_FHUNK_.0_-10.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67200" cy="345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476750"/>
            <a:ext cx="702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Soundings at beginning and end of track.  Inversion still there but weaker.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0" y="0"/>
            <a:ext cx="3942080" cy="3713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20" y="0"/>
            <a:ext cx="3942080" cy="3713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8386</TotalTime>
  <Words>115</Words>
  <Application>Microsoft Macintosh PowerPoint</Application>
  <PresentationFormat>On-screen Show (16:9)</PresentationFormat>
  <Paragraphs>19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ORACLES forecasting briefing Meteorology for 16-09-2016</vt:lpstr>
      <vt:lpstr>Friday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Lenny Pfister</cp:lastModifiedBy>
  <cp:revision>70</cp:revision>
  <dcterms:created xsi:type="dcterms:W3CDTF">2016-09-16T02:40:31Z</dcterms:created>
  <dcterms:modified xsi:type="dcterms:W3CDTF">2016-09-16T03:24:05Z</dcterms:modified>
</cp:coreProperties>
</file>