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8" r:id="rId5"/>
    <p:sldId id="279" r:id="rId6"/>
    <p:sldId id="280" r:id="rId7"/>
    <p:sldId id="263" r:id="rId8"/>
    <p:sldId id="277" r:id="rId9"/>
    <p:sldId id="282" r:id="rId10"/>
    <p:sldId id="281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59" r:id="rId23"/>
    <p:sldId id="261" r:id="rId24"/>
    <p:sldId id="257" r:id="rId25"/>
    <p:sldId id="260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F2D3-E231-45C0-932A-6FF8C707E0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AB5F-641C-4116-B4BD-429E33BF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9200"/>
            <a:ext cx="10972800" cy="1143000"/>
          </a:xfrm>
        </p:spPr>
        <p:txBody>
          <a:bodyPr/>
          <a:lstStyle/>
          <a:p>
            <a:r>
              <a:rPr lang="en-US" dirty="0" smtClean="0"/>
              <a:t>Sept 16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7" y="515007"/>
            <a:ext cx="4930705" cy="3249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" y="515007"/>
            <a:ext cx="6001404" cy="3153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3783724"/>
            <a:ext cx="5833242" cy="2932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6" y="3783724"/>
            <a:ext cx="4930705" cy="2932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153" y="925"/>
            <a:ext cx="1108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 - E @   15S  Sept 16 (left)                       Sept 17 (right)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17" y="2209800"/>
            <a:ext cx="3949383" cy="29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90" y="1532024"/>
            <a:ext cx="3907997" cy="382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582"/>
            <a:ext cx="4145288" cy="36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2177" y="8433736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95197" y="4521121"/>
            <a:ext cx="1153604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CAMS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4344" y="4622721"/>
            <a:ext cx="128524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GEOS5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1" y="3939563"/>
            <a:ext cx="98320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WRF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257801"/>
            <a:ext cx="4441195" cy="4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600021"/>
            <a:ext cx="3595073" cy="365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295401"/>
            <a:ext cx="3932603" cy="46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1"/>
            <a:ext cx="3966797" cy="46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8193597" y="4724321"/>
            <a:ext cx="1153604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CAMS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521121"/>
            <a:ext cx="128524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GEOS5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000" y="4546601"/>
            <a:ext cx="206248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WRF ACAOD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257801"/>
            <a:ext cx="4441195" cy="4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3" y="1321157"/>
            <a:ext cx="3966797" cy="46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09600" y="50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/>
              <a:t>Vertical cross-section South to North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11200" y="2819400"/>
            <a:ext cx="335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54400" y="1595921"/>
            <a:ext cx="0" cy="345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09" y="1905000"/>
            <a:ext cx="4003985" cy="406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0865" y="2768441"/>
            <a:ext cx="24597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 WRF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9731" y="3300755"/>
            <a:ext cx="8635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5" y="1977778"/>
            <a:ext cx="3762008" cy="39912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30653" y="2834543"/>
            <a:ext cx="24597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 WRF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31351" y="3440801"/>
            <a:ext cx="998604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S</a:t>
            </a:r>
          </a:p>
        </p:txBody>
      </p:sp>
    </p:spTree>
    <p:extLst>
      <p:ext uri="{BB962C8B-B14F-4D97-AF65-F5344CB8AC3E}">
        <p14:creationId xmlns:p14="http://schemas.microsoft.com/office/powerpoint/2010/main" val="28149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28" y="1486655"/>
            <a:ext cx="5754045" cy="4445000"/>
          </a:xfrm>
          <a:prstGeom prst="rect">
            <a:avLst/>
          </a:prstGeom>
        </p:spPr>
      </p:pic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3958256"/>
            <a:ext cx="6800081" cy="26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2" y="1193801"/>
            <a:ext cx="6800081" cy="26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87996"/>
            <a:ext cx="9652000" cy="2307355"/>
          </a:xfrm>
        </p:spPr>
        <p:txBody>
          <a:bodyPr/>
          <a:lstStyle/>
          <a:p>
            <a:r>
              <a:rPr lang="en-US" dirty="0" smtClean="0"/>
              <a:t>GEOS5 OC curtains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556000" y="2137745"/>
            <a:ext cx="0" cy="335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1" y="3022600"/>
            <a:ext cx="3001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4" y="1193801"/>
            <a:ext cx="6761989" cy="2620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1622892"/>
            <a:ext cx="13208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3876580"/>
            <a:ext cx="6948335" cy="26774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9355" y="4546601"/>
            <a:ext cx="8635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E</a:t>
            </a:r>
          </a:p>
        </p:txBody>
      </p:sp>
    </p:spTree>
    <p:extLst>
      <p:ext uri="{BB962C8B-B14F-4D97-AF65-F5344CB8AC3E}">
        <p14:creationId xmlns:p14="http://schemas.microsoft.com/office/powerpoint/2010/main" val="37609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09" y="1228492"/>
            <a:ext cx="4871813" cy="4278729"/>
          </a:xfrm>
          <a:prstGeom prst="rect">
            <a:avLst/>
          </a:prstGeom>
        </p:spPr>
      </p:pic>
      <p:pic>
        <p:nvPicPr>
          <p:cNvPr id="8194" name="Picture 2" descr="fp.1dustaot.072.oracles_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99" y="1228492"/>
            <a:ext cx="5384800" cy="43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193801"/>
            <a:ext cx="6800081" cy="26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qui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3987800"/>
            <a:ext cx="6800081" cy="26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11200" y="2777192"/>
            <a:ext cx="2856917" cy="9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51200" y="1670485"/>
            <a:ext cx="0" cy="335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87996"/>
            <a:ext cx="9652000" cy="2307355"/>
          </a:xfrm>
        </p:spPr>
        <p:txBody>
          <a:bodyPr/>
          <a:lstStyle/>
          <a:p>
            <a:r>
              <a:rPr lang="en-US" dirty="0" smtClean="0"/>
              <a:t>GEOS5 DUST curtains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814146"/>
            <a:ext cx="6908800" cy="2793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08601" y="4489806"/>
            <a:ext cx="8635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19" y="1109521"/>
            <a:ext cx="6966043" cy="2711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1586" y="1869461"/>
            <a:ext cx="71120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5 E</a:t>
            </a:r>
          </a:p>
        </p:txBody>
      </p:sp>
    </p:spTree>
    <p:extLst>
      <p:ext uri="{BB962C8B-B14F-4D97-AF65-F5344CB8AC3E}">
        <p14:creationId xmlns:p14="http://schemas.microsoft.com/office/powerpoint/2010/main" val="37625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" y="1295401"/>
            <a:ext cx="3826228" cy="4483140"/>
          </a:xfrm>
          <a:prstGeom prst="rect">
            <a:avLst/>
          </a:prstGeom>
        </p:spPr>
      </p:pic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1" y="112523"/>
            <a:ext cx="8427556" cy="32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1" y="3530600"/>
            <a:ext cx="8427556" cy="32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6" y="1498599"/>
            <a:ext cx="3468504" cy="43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5765800"/>
            <a:ext cx="1625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49" y="3530601"/>
            <a:ext cx="8480737" cy="3337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03" y="3530600"/>
            <a:ext cx="8206353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216321"/>
            <a:ext cx="12192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GEOS5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03" y="102080"/>
            <a:ext cx="8285243" cy="3276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459" y="584201"/>
            <a:ext cx="9652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WRF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" y="1083053"/>
            <a:ext cx="4047752" cy="49875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3352800" y="3225800"/>
            <a:ext cx="538704" cy="990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52799" y="2108200"/>
            <a:ext cx="10695" cy="111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1"/>
            <a:ext cx="3966797" cy="46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7801"/>
            <a:ext cx="8737600" cy="113823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316039"/>
            <a:ext cx="4047752" cy="4830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005" y="4241801"/>
            <a:ext cx="206248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WRF ACAOD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7" y="1294178"/>
            <a:ext cx="4047752" cy="48701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915" y="4247503"/>
            <a:ext cx="17271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Mean 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23" y="1294177"/>
            <a:ext cx="4047752" cy="4852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38667" y="4241801"/>
            <a:ext cx="17271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Mode Age</a:t>
            </a:r>
          </a:p>
        </p:txBody>
      </p:sp>
    </p:spTree>
    <p:extLst>
      <p:ext uri="{BB962C8B-B14F-4D97-AF65-F5344CB8AC3E}">
        <p14:creationId xmlns:p14="http://schemas.microsoft.com/office/powerpoint/2010/main" val="7825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</a:t>
            </a:r>
            <a:r>
              <a:rPr lang="en-US" dirty="0"/>
              <a:t>cross-section </a:t>
            </a:r>
            <a:r>
              <a:rPr lang="en-US" dirty="0" smtClean="0"/>
              <a:t>West to 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6" y="1587541"/>
            <a:ext cx="4099937" cy="405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43" y="1677194"/>
            <a:ext cx="4345800" cy="3967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1" y="1654917"/>
            <a:ext cx="3915592" cy="3874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5597" y="2514601"/>
            <a:ext cx="16538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Age mean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5534" y="2514601"/>
            <a:ext cx="16538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Age mode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221" y="2721862"/>
            <a:ext cx="24597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 WRF</a:t>
            </a:r>
          </a:p>
        </p:txBody>
      </p:sp>
    </p:spTree>
    <p:extLst>
      <p:ext uri="{BB962C8B-B14F-4D97-AF65-F5344CB8AC3E}">
        <p14:creationId xmlns:p14="http://schemas.microsoft.com/office/powerpoint/2010/main" val="76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" y="3310758"/>
            <a:ext cx="3866474" cy="340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4" y="0"/>
            <a:ext cx="3675989" cy="323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" y="3310758"/>
            <a:ext cx="3876341" cy="342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84" y="370665"/>
            <a:ext cx="6092516" cy="3231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58" y="3694113"/>
            <a:ext cx="6007141" cy="29034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12276" y="199697"/>
            <a:ext cx="10510" cy="2364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6607" y="1397876"/>
            <a:ext cx="117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07118" y="4353736"/>
            <a:ext cx="117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29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0" y="3557249"/>
            <a:ext cx="2711993" cy="31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44" y="273273"/>
            <a:ext cx="2711993" cy="31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521517"/>
            <a:ext cx="2959092" cy="1180284"/>
          </a:xfrm>
        </p:spPr>
        <p:txBody>
          <a:bodyPr>
            <a:noAutofit/>
          </a:bodyPr>
          <a:lstStyle/>
          <a:p>
            <a:r>
              <a:rPr lang="en-US" sz="4267" dirty="0"/>
              <a:t>Aerosol-cloud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2311400"/>
            <a:ext cx="3162292" cy="467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21007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AutoShape 6" descr="image required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31" y="280647"/>
            <a:ext cx="2714912" cy="3193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2801" y="1769774"/>
            <a:ext cx="1073145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tracer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79" y="296799"/>
            <a:ext cx="2656959" cy="31540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59109" y="1769774"/>
            <a:ext cx="175684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3" y="265648"/>
            <a:ext cx="2890732" cy="3387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1017" y="1938509"/>
            <a:ext cx="14224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AC AOD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9" y="3620162"/>
            <a:ext cx="2793512" cy="3189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2634" y="5537121"/>
            <a:ext cx="119697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 err="1"/>
              <a:t>Precip</a:t>
            </a:r>
            <a:endParaRPr lang="en-US" sz="266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4" y="3504877"/>
            <a:ext cx="2980525" cy="3305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5987" y="5446273"/>
            <a:ext cx="11176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 err="1"/>
              <a:t>Ndrop</a:t>
            </a:r>
            <a:endParaRPr lang="en-US" sz="2667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08" y="3543350"/>
            <a:ext cx="2602824" cy="32037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20335" y="5310159"/>
            <a:ext cx="174203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 err="1"/>
              <a:t>Ndrop</a:t>
            </a:r>
            <a:r>
              <a:rPr lang="en-US" sz="2667" dirty="0"/>
              <a:t> Diff</a:t>
            </a:r>
          </a:p>
        </p:txBody>
      </p:sp>
    </p:spTree>
    <p:extLst>
      <p:ext uri="{BB962C8B-B14F-4D97-AF65-F5344CB8AC3E}">
        <p14:creationId xmlns:p14="http://schemas.microsoft.com/office/powerpoint/2010/main" val="30468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cross-section East to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9" y="1336082"/>
            <a:ext cx="4047752" cy="474269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09600" y="2819400"/>
            <a:ext cx="335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99" y="1980003"/>
            <a:ext cx="4013304" cy="4098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327" y="3440690"/>
            <a:ext cx="2459731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 WRF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8401" y="2872225"/>
            <a:ext cx="86359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10 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33" y="2098091"/>
            <a:ext cx="3903135" cy="3980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1200" y="3478817"/>
            <a:ext cx="1117600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T diff</a:t>
            </a:r>
          </a:p>
        </p:txBody>
      </p:sp>
    </p:spTree>
    <p:extLst>
      <p:ext uri="{BB962C8B-B14F-4D97-AF65-F5344CB8AC3E}">
        <p14:creationId xmlns:p14="http://schemas.microsoft.com/office/powerpoint/2010/main" val="7266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7" y="234582"/>
            <a:ext cx="4930705" cy="353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" y="331253"/>
            <a:ext cx="6001404" cy="333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3783724"/>
            <a:ext cx="5833242" cy="2932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6" y="3783724"/>
            <a:ext cx="4930705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66" y="93074"/>
            <a:ext cx="4073434" cy="4031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2" y="327100"/>
            <a:ext cx="3600470" cy="356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7" y="3349657"/>
            <a:ext cx="4469158" cy="442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04" y="3015537"/>
            <a:ext cx="3296418" cy="3262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73" y="1159994"/>
            <a:ext cx="5517669" cy="54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23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" y="3310758"/>
            <a:ext cx="3866474" cy="340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4" y="0"/>
            <a:ext cx="3675989" cy="323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" y="3310758"/>
            <a:ext cx="3876341" cy="342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84" y="370665"/>
            <a:ext cx="5501745" cy="32313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71673" y="1366345"/>
            <a:ext cx="3185927" cy="35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33" y="348324"/>
            <a:ext cx="6204365" cy="3367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18" y="3807455"/>
            <a:ext cx="6154497" cy="2772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6607" y="1397876"/>
            <a:ext cx="16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PM2.5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17323" y="4600959"/>
            <a:ext cx="276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Smoke 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01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" y="3310758"/>
            <a:ext cx="3866474" cy="340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4" y="0"/>
            <a:ext cx="3675989" cy="323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" y="3310758"/>
            <a:ext cx="3876341" cy="34290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10644" y="1615273"/>
            <a:ext cx="3185927" cy="35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65447" y="0"/>
            <a:ext cx="55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Yesterday’s NCAR forecast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6607" y="1397876"/>
            <a:ext cx="16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PM2.5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17323" y="4600959"/>
            <a:ext cx="276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Smoke EXT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84" y="1070215"/>
            <a:ext cx="7497616" cy="48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32" y="273269"/>
            <a:ext cx="6390289" cy="2843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33" y="2422881"/>
            <a:ext cx="6390288" cy="2537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127434"/>
            <a:ext cx="3886208" cy="342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3442710"/>
            <a:ext cx="3886208" cy="3283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32" y="4256690"/>
            <a:ext cx="6390288" cy="2469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6621" y="998483"/>
            <a:ext cx="17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 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26621" y="3082826"/>
            <a:ext cx="17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 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47490" y="4991096"/>
            <a:ext cx="17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0 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5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45" y="210115"/>
            <a:ext cx="4095790" cy="308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44" y="3615178"/>
            <a:ext cx="4095790" cy="2938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127434"/>
            <a:ext cx="4064182" cy="342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3442710"/>
            <a:ext cx="3886208" cy="3283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0413" y="669686"/>
            <a:ext cx="17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 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7544" y="4176091"/>
            <a:ext cx="17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 S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92" y="3547527"/>
            <a:ext cx="3563007" cy="3074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34" y="310309"/>
            <a:ext cx="3633337" cy="2981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3442710"/>
            <a:ext cx="4064182" cy="3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9200"/>
            <a:ext cx="10972800" cy="1143000"/>
          </a:xfrm>
        </p:spPr>
        <p:txBody>
          <a:bodyPr/>
          <a:lstStyle/>
          <a:p>
            <a:r>
              <a:rPr lang="en-US" dirty="0" smtClean="0"/>
              <a:t>Sept 17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5" y="167257"/>
            <a:ext cx="3675989" cy="3230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" y="3310756"/>
            <a:ext cx="3876341" cy="3429007"/>
          </a:xfrm>
          <a:prstGeom prst="rect">
            <a:avLst/>
          </a:prstGeom>
        </p:spPr>
      </p:pic>
      <p:pic>
        <p:nvPicPr>
          <p:cNvPr id="4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167257"/>
            <a:ext cx="4145288" cy="33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1" y="3484848"/>
            <a:ext cx="4047752" cy="3254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542" y="2048872"/>
            <a:ext cx="16185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Sept 16 (left)</a:t>
            </a:r>
          </a:p>
          <a:p>
            <a:endParaRPr lang="en-US" sz="2800" dirty="0"/>
          </a:p>
          <a:p>
            <a:r>
              <a:rPr lang="en-US" sz="2800" dirty="0" smtClean="0"/>
              <a:t>Sept 17 (right)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3284" y="4056993"/>
            <a:ext cx="1650124" cy="1345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704193"/>
            <a:ext cx="6092516" cy="2975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8" y="3898130"/>
            <a:ext cx="6007141" cy="2903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5738" y="1443913"/>
            <a:ext cx="117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76250" y="4491136"/>
            <a:ext cx="117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AGE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09" y="704192"/>
            <a:ext cx="5694219" cy="2957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77848" y="1280143"/>
            <a:ext cx="3254188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/>
              <a:t>Smoke Ext WRF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62" y="3898130"/>
            <a:ext cx="5557266" cy="29034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153" y="925"/>
            <a:ext cx="1108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S-N @   10E  Sept 16 (left)                       Sept 17 (right)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187</Words>
  <Application>Microsoft Office PowerPoint</Application>
  <PresentationFormat>Widescreen</PresentationFormat>
  <Paragraphs>78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Sept 16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Sept 17 2016 </vt:lpstr>
      <vt:lpstr>PowerPoint Presentation</vt:lpstr>
      <vt:lpstr>PowerPoint Presentation</vt:lpstr>
      <vt:lpstr>PowerPoint Presentation</vt:lpstr>
      <vt:lpstr>PowerPoint Presentation</vt:lpstr>
      <vt:lpstr>AOD 12 UTC</vt:lpstr>
      <vt:lpstr>AOD 12 UTC</vt:lpstr>
      <vt:lpstr>PowerPoint Presentation</vt:lpstr>
      <vt:lpstr>GEOS5 OC curtains</vt:lpstr>
      <vt:lpstr>GEOS5 DUST curtains</vt:lpstr>
      <vt:lpstr>PowerPoint Presentation</vt:lpstr>
      <vt:lpstr>Smoke Age distribution</vt:lpstr>
      <vt:lpstr>Vertical cross-section West to East</vt:lpstr>
      <vt:lpstr>Aerosol-cloud interactions</vt:lpstr>
      <vt:lpstr>Vertical cross-section East to West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Carmichael</dc:creator>
  <cp:lastModifiedBy>Greg Carmichael</cp:lastModifiedBy>
  <cp:revision>16</cp:revision>
  <dcterms:created xsi:type="dcterms:W3CDTF">2016-09-14T15:39:34Z</dcterms:created>
  <dcterms:modified xsi:type="dcterms:W3CDTF">2016-09-15T09:34:17Z</dcterms:modified>
</cp:coreProperties>
</file>