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6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752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5184A-7A73-434E-ADE5-B58A9FA01F69}" type="datetimeFigureOut">
              <a:rPr lang="en-US" smtClean="0"/>
              <a:t>9/13/16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56846-C36F-C241-B1C1-0D6FEA6C3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49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56846-C36F-C241-B1C1-0D6FEA6C3E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78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56846-C36F-C241-B1C1-0D6FEA6C3E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78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56846-C36F-C241-B1C1-0D6FEA6C3E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78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56846-C36F-C241-B1C1-0D6FEA6C3E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78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B97F-2CBC-1A40-9544-DB40371135FC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3BD9-D214-1542-B18E-94C07A07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54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B97F-2CBC-1A40-9544-DB40371135FC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3BD9-D214-1542-B18E-94C07A07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8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B97F-2CBC-1A40-9544-DB40371135FC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3BD9-D214-1542-B18E-94C07A07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08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B97F-2CBC-1A40-9544-DB40371135FC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3BD9-D214-1542-B18E-94C07A07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9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B97F-2CBC-1A40-9544-DB40371135FC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3BD9-D214-1542-B18E-94C07A07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97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B97F-2CBC-1A40-9544-DB40371135FC}" type="datetimeFigureOut">
              <a:rPr lang="en-US" smtClean="0"/>
              <a:t>9/13/16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3BD9-D214-1542-B18E-94C07A07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7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B97F-2CBC-1A40-9544-DB40371135FC}" type="datetimeFigureOut">
              <a:rPr lang="en-US" smtClean="0"/>
              <a:t>9/13/16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3BD9-D214-1542-B18E-94C07A07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B97F-2CBC-1A40-9544-DB40371135FC}" type="datetimeFigureOut">
              <a:rPr lang="en-US" smtClean="0"/>
              <a:t>9/13/16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3BD9-D214-1542-B18E-94C07A07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30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B97F-2CBC-1A40-9544-DB40371135FC}" type="datetimeFigureOut">
              <a:rPr lang="en-US" smtClean="0"/>
              <a:t>9/13/16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3BD9-D214-1542-B18E-94C07A07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3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B97F-2CBC-1A40-9544-DB40371135FC}" type="datetimeFigureOut">
              <a:rPr lang="en-US" smtClean="0"/>
              <a:t>9/13/16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3BD9-D214-1542-B18E-94C07A07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0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B97F-2CBC-1A40-9544-DB40371135FC}" type="datetimeFigureOut">
              <a:rPr lang="en-US" smtClean="0"/>
              <a:t>9/13/16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3BD9-D214-1542-B18E-94C07A07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8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5B97F-2CBC-1A40-9544-DB40371135FC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F3BD9-D214-1542-B18E-94C07A07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0"/>
            <a:ext cx="719253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76533" y="220133"/>
            <a:ext cx="1422399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ER-2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33653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sted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5" y="0"/>
            <a:ext cx="6846589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3234260" y="1905000"/>
            <a:ext cx="12096" cy="11974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996260" y="1828800"/>
            <a:ext cx="12096" cy="11974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758265" y="1852994"/>
            <a:ext cx="12096" cy="11974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5184" y="41949"/>
            <a:ext cx="4112380" cy="1477328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ER-2 coordination lines</a:t>
            </a:r>
          </a:p>
          <a:p>
            <a:pPr algn="ctr"/>
            <a:r>
              <a:rPr lang="en-US" dirty="0" smtClean="0"/>
              <a:t>Set up “wall” with stacked 10-min legs somewhere along these – location picked by flight scientist (</a:t>
            </a:r>
            <a:r>
              <a:rPr lang="en-US" dirty="0" err="1" smtClean="0"/>
              <a:t>cld</a:t>
            </a:r>
            <a:r>
              <a:rPr lang="en-US" dirty="0" smtClean="0"/>
              <a:t>/</a:t>
            </a:r>
            <a:r>
              <a:rPr lang="en-US" dirty="0" err="1" smtClean="0"/>
              <a:t>aer</a:t>
            </a:r>
            <a:r>
              <a:rPr lang="en-US" dirty="0" smtClean="0"/>
              <a:t> conditions)</a:t>
            </a:r>
          </a:p>
          <a:p>
            <a:pPr algn="ctr"/>
            <a:r>
              <a:rPr lang="en-US" dirty="0" smtClean="0"/>
              <a:t>A            B         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61374" y="4931213"/>
            <a:ext cx="2624668" cy="92333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Decide before TO whether we execute plan AC (as shown), AB, or BC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895849" y="2025654"/>
            <a:ext cx="2492782" cy="683683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644267" y="1861763"/>
            <a:ext cx="251582" cy="251582"/>
          </a:xfrm>
          <a:prstGeom prst="ellipse">
            <a:avLst/>
          </a:prstGeom>
          <a:noFill/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347960" y="2962733"/>
            <a:ext cx="3967233" cy="63497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096378" y="2962733"/>
            <a:ext cx="251582" cy="251582"/>
          </a:xfrm>
          <a:prstGeom prst="ellipse">
            <a:avLst/>
          </a:prstGeom>
          <a:noFill/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388631" y="2462967"/>
            <a:ext cx="1552167" cy="9233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Radiation </a:t>
            </a:r>
          </a:p>
          <a:p>
            <a:r>
              <a:rPr lang="en-US" dirty="0" smtClean="0"/>
              <a:t>Walls at </a:t>
            </a:r>
          </a:p>
          <a:p>
            <a:r>
              <a:rPr lang="en-US" dirty="0" smtClean="0"/>
              <a:t>these points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15193" y="220133"/>
            <a:ext cx="1422399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06782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695" y="458226"/>
            <a:ext cx="86868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Radiation Wall at one point each on two of the lines </a:t>
            </a:r>
            <a:br>
              <a:rPr lang="en-US" sz="2800" dirty="0" smtClean="0"/>
            </a:br>
            <a:r>
              <a:rPr lang="en-US" sz="2800" dirty="0" smtClean="0"/>
              <a:t>(A&amp;B , B&amp;C or A</a:t>
            </a:r>
            <a:r>
              <a:rPr lang="en-US" sz="2800" dirty="0"/>
              <a:t>&amp;</a:t>
            </a:r>
            <a:r>
              <a:rPr lang="en-US" sz="2800" dirty="0" smtClean="0"/>
              <a:t>C)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i="1" dirty="0" smtClean="0"/>
              <a:t>ideal legs shown; order may change depending </a:t>
            </a:r>
            <a:br>
              <a:rPr lang="en-US" sz="1800" i="1" dirty="0" smtClean="0"/>
            </a:br>
            <a:r>
              <a:rPr lang="en-US" sz="1800" i="1" dirty="0" smtClean="0"/>
              <a:t>on conditions &amp; timing relative to ER-2</a:t>
            </a:r>
            <a:br>
              <a:rPr lang="en-US" sz="1800" i="1" dirty="0" smtClean="0"/>
            </a:br>
            <a:endParaRPr lang="en-US" sz="1800" dirty="0"/>
          </a:p>
        </p:txBody>
      </p:sp>
      <p:sp>
        <p:nvSpPr>
          <p:cNvPr id="8" name="Cloud 7"/>
          <p:cNvSpPr/>
          <p:nvPr/>
        </p:nvSpPr>
        <p:spPr>
          <a:xfrm>
            <a:off x="76506" y="4412708"/>
            <a:ext cx="2535094" cy="413085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3"/>
          <p:cNvSpPr/>
          <p:nvPr/>
        </p:nvSpPr>
        <p:spPr>
          <a:xfrm>
            <a:off x="2368350" y="4287931"/>
            <a:ext cx="1206410" cy="562001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3361857" y="4266173"/>
            <a:ext cx="2057137" cy="58376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5163030" y="4412708"/>
            <a:ext cx="2057137" cy="41308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6902623" y="4357970"/>
            <a:ext cx="1619795" cy="41308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35852" y="4559243"/>
            <a:ext cx="7661397" cy="3059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449276" y="4574543"/>
            <a:ext cx="539499" cy="1376955"/>
          </a:xfrm>
          <a:custGeom>
            <a:avLst/>
            <a:gdLst>
              <a:gd name="connsiteX0" fmla="*/ 336613 w 597890"/>
              <a:gd name="connsiteY0" fmla="*/ 1376955 h 1376955"/>
              <a:gd name="connsiteX1" fmla="*/ 260110 w 597890"/>
              <a:gd name="connsiteY1" fmla="*/ 1346356 h 1376955"/>
              <a:gd name="connsiteX2" fmla="*/ 214208 w 597890"/>
              <a:gd name="connsiteY2" fmla="*/ 1300457 h 1376955"/>
              <a:gd name="connsiteX3" fmla="*/ 153006 w 597890"/>
              <a:gd name="connsiteY3" fmla="*/ 1254559 h 1376955"/>
              <a:gd name="connsiteX4" fmla="*/ 61203 w 597890"/>
              <a:gd name="connsiteY4" fmla="*/ 1162762 h 1376955"/>
              <a:gd name="connsiteX5" fmla="*/ 61203 w 597890"/>
              <a:gd name="connsiteY5" fmla="*/ 1025066 h 1376955"/>
              <a:gd name="connsiteX6" fmla="*/ 107104 w 597890"/>
              <a:gd name="connsiteY6" fmla="*/ 979168 h 1376955"/>
              <a:gd name="connsiteX7" fmla="*/ 137705 w 597890"/>
              <a:gd name="connsiteY7" fmla="*/ 933269 h 1376955"/>
              <a:gd name="connsiteX8" fmla="*/ 229509 w 597890"/>
              <a:gd name="connsiteY8" fmla="*/ 856772 h 1376955"/>
              <a:gd name="connsiteX9" fmla="*/ 290711 w 597890"/>
              <a:gd name="connsiteY9" fmla="*/ 841472 h 1376955"/>
              <a:gd name="connsiteX10" fmla="*/ 413115 w 597890"/>
              <a:gd name="connsiteY10" fmla="*/ 856772 h 1376955"/>
              <a:gd name="connsiteX11" fmla="*/ 443717 w 597890"/>
              <a:gd name="connsiteY11" fmla="*/ 887371 h 1376955"/>
              <a:gd name="connsiteX12" fmla="*/ 489618 w 597890"/>
              <a:gd name="connsiteY12" fmla="*/ 917970 h 1376955"/>
              <a:gd name="connsiteX13" fmla="*/ 535520 w 597890"/>
              <a:gd name="connsiteY13" fmla="*/ 1009767 h 1376955"/>
              <a:gd name="connsiteX14" fmla="*/ 520219 w 597890"/>
              <a:gd name="connsiteY14" fmla="*/ 1055665 h 1376955"/>
              <a:gd name="connsiteX15" fmla="*/ 474318 w 597890"/>
              <a:gd name="connsiteY15" fmla="*/ 1070965 h 1376955"/>
              <a:gd name="connsiteX16" fmla="*/ 321312 w 597890"/>
              <a:gd name="connsiteY16" fmla="*/ 1055665 h 1376955"/>
              <a:gd name="connsiteX17" fmla="*/ 290711 w 597890"/>
              <a:gd name="connsiteY17" fmla="*/ 1009767 h 1376955"/>
              <a:gd name="connsiteX18" fmla="*/ 244809 w 597890"/>
              <a:gd name="connsiteY18" fmla="*/ 994467 h 1376955"/>
              <a:gd name="connsiteX19" fmla="*/ 168306 w 597890"/>
              <a:gd name="connsiteY19" fmla="*/ 948569 h 1376955"/>
              <a:gd name="connsiteX20" fmla="*/ 91804 w 597890"/>
              <a:gd name="connsiteY20" fmla="*/ 856772 h 1376955"/>
              <a:gd name="connsiteX21" fmla="*/ 0 w 597890"/>
              <a:gd name="connsiteY21" fmla="*/ 780274 h 1376955"/>
              <a:gd name="connsiteX22" fmla="*/ 15301 w 597890"/>
              <a:gd name="connsiteY22" fmla="*/ 703777 h 1376955"/>
              <a:gd name="connsiteX23" fmla="*/ 107104 w 597890"/>
              <a:gd name="connsiteY23" fmla="*/ 642579 h 1376955"/>
              <a:gd name="connsiteX24" fmla="*/ 214208 w 597890"/>
              <a:gd name="connsiteY24" fmla="*/ 581381 h 1376955"/>
              <a:gd name="connsiteX25" fmla="*/ 566121 w 597890"/>
              <a:gd name="connsiteY25" fmla="*/ 642579 h 1376955"/>
              <a:gd name="connsiteX26" fmla="*/ 581422 w 597890"/>
              <a:gd name="connsiteY26" fmla="*/ 688477 h 1376955"/>
              <a:gd name="connsiteX27" fmla="*/ 520219 w 597890"/>
              <a:gd name="connsiteY27" fmla="*/ 734376 h 1376955"/>
              <a:gd name="connsiteX28" fmla="*/ 367214 w 597890"/>
              <a:gd name="connsiteY28" fmla="*/ 734376 h 1376955"/>
              <a:gd name="connsiteX29" fmla="*/ 260110 w 597890"/>
              <a:gd name="connsiteY29" fmla="*/ 657878 h 1376955"/>
              <a:gd name="connsiteX30" fmla="*/ 168306 w 597890"/>
              <a:gd name="connsiteY30" fmla="*/ 566081 h 1376955"/>
              <a:gd name="connsiteX31" fmla="*/ 76503 w 597890"/>
              <a:gd name="connsiteY31" fmla="*/ 504883 h 1376955"/>
              <a:gd name="connsiteX32" fmla="*/ 61203 w 597890"/>
              <a:gd name="connsiteY32" fmla="*/ 458985 h 1376955"/>
              <a:gd name="connsiteX33" fmla="*/ 30601 w 597890"/>
              <a:gd name="connsiteY33" fmla="*/ 413086 h 1376955"/>
              <a:gd name="connsiteX34" fmla="*/ 45902 w 597890"/>
              <a:gd name="connsiteY34" fmla="*/ 336589 h 1376955"/>
              <a:gd name="connsiteX35" fmla="*/ 61203 w 597890"/>
              <a:gd name="connsiteY35" fmla="*/ 290690 h 1376955"/>
              <a:gd name="connsiteX36" fmla="*/ 107104 w 597890"/>
              <a:gd name="connsiteY36" fmla="*/ 260091 h 1376955"/>
              <a:gd name="connsiteX37" fmla="*/ 336613 w 597890"/>
              <a:gd name="connsiteY37" fmla="*/ 229492 h 1376955"/>
              <a:gd name="connsiteX38" fmla="*/ 443717 w 597890"/>
              <a:gd name="connsiteY38" fmla="*/ 275391 h 1376955"/>
              <a:gd name="connsiteX39" fmla="*/ 535520 w 597890"/>
              <a:gd name="connsiteY39" fmla="*/ 336589 h 1376955"/>
              <a:gd name="connsiteX40" fmla="*/ 535520 w 597890"/>
              <a:gd name="connsiteY40" fmla="*/ 474284 h 1376955"/>
              <a:gd name="connsiteX41" fmla="*/ 382514 w 597890"/>
              <a:gd name="connsiteY41" fmla="*/ 443685 h 1376955"/>
              <a:gd name="connsiteX42" fmla="*/ 290711 w 597890"/>
              <a:gd name="connsiteY42" fmla="*/ 397787 h 1376955"/>
              <a:gd name="connsiteX43" fmla="*/ 168306 w 597890"/>
              <a:gd name="connsiteY43" fmla="*/ 290690 h 1376955"/>
              <a:gd name="connsiteX44" fmla="*/ 91804 w 597890"/>
              <a:gd name="connsiteY44" fmla="*/ 198893 h 1376955"/>
              <a:gd name="connsiteX45" fmla="*/ 137705 w 597890"/>
              <a:gd name="connsiteY45" fmla="*/ 15299 h 1376955"/>
              <a:gd name="connsiteX46" fmla="*/ 198908 w 597890"/>
              <a:gd name="connsiteY46" fmla="*/ 0 h 1376955"/>
              <a:gd name="connsiteX47" fmla="*/ 367214 w 597890"/>
              <a:gd name="connsiteY47" fmla="*/ 15299 h 1376955"/>
              <a:gd name="connsiteX48" fmla="*/ 443717 w 597890"/>
              <a:gd name="connsiteY48" fmla="*/ 30599 h 1376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97890" h="1376955">
                <a:moveTo>
                  <a:pt x="336613" y="1376955"/>
                </a:moveTo>
                <a:cubicBezTo>
                  <a:pt x="311112" y="1366755"/>
                  <a:pt x="283401" y="1360912"/>
                  <a:pt x="260110" y="1346356"/>
                </a:cubicBezTo>
                <a:cubicBezTo>
                  <a:pt x="241761" y="1334889"/>
                  <a:pt x="230637" y="1314538"/>
                  <a:pt x="214208" y="1300457"/>
                </a:cubicBezTo>
                <a:cubicBezTo>
                  <a:pt x="194846" y="1283862"/>
                  <a:pt x="171961" y="1271617"/>
                  <a:pt x="153006" y="1254559"/>
                </a:cubicBezTo>
                <a:cubicBezTo>
                  <a:pt x="120839" y="1225611"/>
                  <a:pt x="61203" y="1162762"/>
                  <a:pt x="61203" y="1162762"/>
                </a:cubicBezTo>
                <a:cubicBezTo>
                  <a:pt x="42758" y="1107431"/>
                  <a:pt x="30428" y="1094306"/>
                  <a:pt x="61203" y="1025066"/>
                </a:cubicBezTo>
                <a:cubicBezTo>
                  <a:pt x="69991" y="1005294"/>
                  <a:pt x="93252" y="995790"/>
                  <a:pt x="107104" y="979168"/>
                </a:cubicBezTo>
                <a:cubicBezTo>
                  <a:pt x="118876" y="965042"/>
                  <a:pt x="125933" y="947395"/>
                  <a:pt x="137705" y="933269"/>
                </a:cubicBezTo>
                <a:cubicBezTo>
                  <a:pt x="158129" y="908762"/>
                  <a:pt x="198306" y="870144"/>
                  <a:pt x="229509" y="856772"/>
                </a:cubicBezTo>
                <a:cubicBezTo>
                  <a:pt x="248837" y="848489"/>
                  <a:pt x="270310" y="846572"/>
                  <a:pt x="290711" y="841472"/>
                </a:cubicBezTo>
                <a:cubicBezTo>
                  <a:pt x="331512" y="846572"/>
                  <a:pt x="373730" y="844957"/>
                  <a:pt x="413115" y="856772"/>
                </a:cubicBezTo>
                <a:cubicBezTo>
                  <a:pt x="426932" y="860917"/>
                  <a:pt x="432452" y="878360"/>
                  <a:pt x="443717" y="887371"/>
                </a:cubicBezTo>
                <a:cubicBezTo>
                  <a:pt x="458076" y="898858"/>
                  <a:pt x="474318" y="907770"/>
                  <a:pt x="489618" y="917970"/>
                </a:cubicBezTo>
                <a:cubicBezTo>
                  <a:pt x="505089" y="941175"/>
                  <a:pt x="535520" y="978096"/>
                  <a:pt x="535520" y="1009767"/>
                </a:cubicBezTo>
                <a:cubicBezTo>
                  <a:pt x="535520" y="1025894"/>
                  <a:pt x="531623" y="1044262"/>
                  <a:pt x="520219" y="1055665"/>
                </a:cubicBezTo>
                <a:cubicBezTo>
                  <a:pt x="508814" y="1067069"/>
                  <a:pt x="489618" y="1065865"/>
                  <a:pt x="474318" y="1070965"/>
                </a:cubicBezTo>
                <a:cubicBezTo>
                  <a:pt x="423316" y="1065865"/>
                  <a:pt x="369938" y="1071873"/>
                  <a:pt x="321312" y="1055665"/>
                </a:cubicBezTo>
                <a:cubicBezTo>
                  <a:pt x="303868" y="1049851"/>
                  <a:pt x="305070" y="1021253"/>
                  <a:pt x="290711" y="1009767"/>
                </a:cubicBezTo>
                <a:cubicBezTo>
                  <a:pt x="278117" y="999692"/>
                  <a:pt x="259235" y="1001679"/>
                  <a:pt x="244809" y="994467"/>
                </a:cubicBezTo>
                <a:cubicBezTo>
                  <a:pt x="218210" y="981168"/>
                  <a:pt x="193807" y="963868"/>
                  <a:pt x="168306" y="948569"/>
                </a:cubicBezTo>
                <a:cubicBezTo>
                  <a:pt x="138217" y="903438"/>
                  <a:pt x="135982" y="893584"/>
                  <a:pt x="91804" y="856772"/>
                </a:cubicBezTo>
                <a:cubicBezTo>
                  <a:pt x="-36007" y="750271"/>
                  <a:pt x="134101" y="914366"/>
                  <a:pt x="0" y="780274"/>
                </a:cubicBezTo>
                <a:cubicBezTo>
                  <a:pt x="5100" y="754775"/>
                  <a:pt x="3671" y="727035"/>
                  <a:pt x="15301" y="703777"/>
                </a:cubicBezTo>
                <a:cubicBezTo>
                  <a:pt x="41542" y="651299"/>
                  <a:pt x="63830" y="661124"/>
                  <a:pt x="107104" y="642579"/>
                </a:cubicBezTo>
                <a:cubicBezTo>
                  <a:pt x="161457" y="619286"/>
                  <a:pt x="168110" y="612111"/>
                  <a:pt x="214208" y="581381"/>
                </a:cubicBezTo>
                <a:cubicBezTo>
                  <a:pt x="419373" y="591150"/>
                  <a:pt x="499108" y="508563"/>
                  <a:pt x="566121" y="642579"/>
                </a:cubicBezTo>
                <a:cubicBezTo>
                  <a:pt x="573334" y="657003"/>
                  <a:pt x="576322" y="673178"/>
                  <a:pt x="581422" y="688477"/>
                </a:cubicBezTo>
                <a:cubicBezTo>
                  <a:pt x="561021" y="703777"/>
                  <a:pt x="543028" y="722972"/>
                  <a:pt x="520219" y="734376"/>
                </a:cubicBezTo>
                <a:cubicBezTo>
                  <a:pt x="463158" y="762904"/>
                  <a:pt x="429248" y="744714"/>
                  <a:pt x="367214" y="734376"/>
                </a:cubicBezTo>
                <a:cubicBezTo>
                  <a:pt x="335282" y="713090"/>
                  <a:pt x="287226" y="682281"/>
                  <a:pt x="260110" y="657878"/>
                </a:cubicBezTo>
                <a:cubicBezTo>
                  <a:pt x="227943" y="628930"/>
                  <a:pt x="204314" y="590085"/>
                  <a:pt x="168306" y="566081"/>
                </a:cubicBezTo>
                <a:lnTo>
                  <a:pt x="76503" y="504883"/>
                </a:lnTo>
                <a:cubicBezTo>
                  <a:pt x="71403" y="489584"/>
                  <a:pt x="68416" y="473409"/>
                  <a:pt x="61203" y="458985"/>
                </a:cubicBezTo>
                <a:cubicBezTo>
                  <a:pt x="52979" y="442538"/>
                  <a:pt x="32882" y="431332"/>
                  <a:pt x="30601" y="413086"/>
                </a:cubicBezTo>
                <a:cubicBezTo>
                  <a:pt x="27375" y="387283"/>
                  <a:pt x="39595" y="361817"/>
                  <a:pt x="45902" y="336589"/>
                </a:cubicBezTo>
                <a:cubicBezTo>
                  <a:pt x="49814" y="320943"/>
                  <a:pt x="51128" y="303283"/>
                  <a:pt x="61203" y="290690"/>
                </a:cubicBezTo>
                <a:cubicBezTo>
                  <a:pt x="72691" y="276331"/>
                  <a:pt x="90657" y="268314"/>
                  <a:pt x="107104" y="260091"/>
                </a:cubicBezTo>
                <a:cubicBezTo>
                  <a:pt x="169600" y="228845"/>
                  <a:pt x="295606" y="232909"/>
                  <a:pt x="336613" y="229492"/>
                </a:cubicBezTo>
                <a:cubicBezTo>
                  <a:pt x="467403" y="255649"/>
                  <a:pt x="372458" y="221951"/>
                  <a:pt x="443717" y="275391"/>
                </a:cubicBezTo>
                <a:cubicBezTo>
                  <a:pt x="473139" y="297456"/>
                  <a:pt x="535520" y="336589"/>
                  <a:pt x="535520" y="336589"/>
                </a:cubicBezTo>
                <a:cubicBezTo>
                  <a:pt x="610868" y="449603"/>
                  <a:pt x="626144" y="406321"/>
                  <a:pt x="535520" y="474284"/>
                </a:cubicBezTo>
                <a:cubicBezTo>
                  <a:pt x="496046" y="468645"/>
                  <a:pt x="425244" y="465049"/>
                  <a:pt x="382514" y="443685"/>
                </a:cubicBezTo>
                <a:cubicBezTo>
                  <a:pt x="263879" y="384371"/>
                  <a:pt x="406081" y="436240"/>
                  <a:pt x="290711" y="397787"/>
                </a:cubicBezTo>
                <a:cubicBezTo>
                  <a:pt x="214802" y="347185"/>
                  <a:pt x="257812" y="380190"/>
                  <a:pt x="168306" y="290690"/>
                </a:cubicBezTo>
                <a:cubicBezTo>
                  <a:pt x="109402" y="231790"/>
                  <a:pt x="134408" y="262795"/>
                  <a:pt x="91804" y="198893"/>
                </a:cubicBezTo>
                <a:cubicBezTo>
                  <a:pt x="95016" y="169987"/>
                  <a:pt x="87108" y="49028"/>
                  <a:pt x="137705" y="15299"/>
                </a:cubicBezTo>
                <a:cubicBezTo>
                  <a:pt x="155202" y="3635"/>
                  <a:pt x="178507" y="5100"/>
                  <a:pt x="198908" y="0"/>
                </a:cubicBezTo>
                <a:cubicBezTo>
                  <a:pt x="255010" y="5100"/>
                  <a:pt x="311375" y="7854"/>
                  <a:pt x="367214" y="15299"/>
                </a:cubicBezTo>
                <a:cubicBezTo>
                  <a:pt x="491250" y="31836"/>
                  <a:pt x="393348" y="30599"/>
                  <a:pt x="443717" y="30599"/>
                </a:cubicBezTo>
              </a:path>
            </a:pathLst>
          </a:cu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68538" y="5951498"/>
            <a:ext cx="6682791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888546" y="4589842"/>
            <a:ext cx="2331959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7269351" y="4100259"/>
            <a:ext cx="842416" cy="1851239"/>
          </a:xfrm>
          <a:custGeom>
            <a:avLst/>
            <a:gdLst>
              <a:gd name="connsiteX0" fmla="*/ 61459 w 933592"/>
              <a:gd name="connsiteY0" fmla="*/ 1851239 h 1851239"/>
              <a:gd name="connsiteX1" fmla="*/ 214465 w 933592"/>
              <a:gd name="connsiteY1" fmla="*/ 1835939 h 1851239"/>
              <a:gd name="connsiteX2" fmla="*/ 428673 w 933592"/>
              <a:gd name="connsiteY2" fmla="*/ 1820640 h 1851239"/>
              <a:gd name="connsiteX3" fmla="*/ 474575 w 933592"/>
              <a:gd name="connsiteY3" fmla="*/ 1805340 h 1851239"/>
              <a:gd name="connsiteX4" fmla="*/ 535777 w 933592"/>
              <a:gd name="connsiteY4" fmla="*/ 1790041 h 1851239"/>
              <a:gd name="connsiteX5" fmla="*/ 658182 w 933592"/>
              <a:gd name="connsiteY5" fmla="*/ 1698244 h 1851239"/>
              <a:gd name="connsiteX6" fmla="*/ 780586 w 933592"/>
              <a:gd name="connsiteY6" fmla="*/ 1621746 h 1851239"/>
              <a:gd name="connsiteX7" fmla="*/ 826488 w 933592"/>
              <a:gd name="connsiteY7" fmla="*/ 1575848 h 1851239"/>
              <a:gd name="connsiteX8" fmla="*/ 841788 w 933592"/>
              <a:gd name="connsiteY8" fmla="*/ 1438152 h 1851239"/>
              <a:gd name="connsiteX9" fmla="*/ 658182 w 933592"/>
              <a:gd name="connsiteY9" fmla="*/ 1331056 h 1851239"/>
              <a:gd name="connsiteX10" fmla="*/ 612280 w 933592"/>
              <a:gd name="connsiteY10" fmla="*/ 1315756 h 1851239"/>
              <a:gd name="connsiteX11" fmla="*/ 245066 w 933592"/>
              <a:gd name="connsiteY11" fmla="*/ 1300457 h 1851239"/>
              <a:gd name="connsiteX12" fmla="*/ 153263 w 933592"/>
              <a:gd name="connsiteY12" fmla="*/ 1331056 h 1851239"/>
              <a:gd name="connsiteX13" fmla="*/ 153263 w 933592"/>
              <a:gd name="connsiteY13" fmla="*/ 1422853 h 1851239"/>
              <a:gd name="connsiteX14" fmla="*/ 199165 w 933592"/>
              <a:gd name="connsiteY14" fmla="*/ 1468751 h 1851239"/>
              <a:gd name="connsiteX15" fmla="*/ 245066 w 933592"/>
              <a:gd name="connsiteY15" fmla="*/ 1484051 h 1851239"/>
              <a:gd name="connsiteX16" fmla="*/ 474575 w 933592"/>
              <a:gd name="connsiteY16" fmla="*/ 1468751 h 1851239"/>
              <a:gd name="connsiteX17" fmla="*/ 505176 w 933592"/>
              <a:gd name="connsiteY17" fmla="*/ 1422853 h 1851239"/>
              <a:gd name="connsiteX18" fmla="*/ 566378 w 933592"/>
              <a:gd name="connsiteY18" fmla="*/ 1392254 h 1851239"/>
              <a:gd name="connsiteX19" fmla="*/ 627580 w 933592"/>
              <a:gd name="connsiteY19" fmla="*/ 1346355 h 1851239"/>
              <a:gd name="connsiteX20" fmla="*/ 704083 w 933592"/>
              <a:gd name="connsiteY20" fmla="*/ 1285157 h 1851239"/>
              <a:gd name="connsiteX21" fmla="*/ 887690 w 933592"/>
              <a:gd name="connsiteY21" fmla="*/ 1193360 h 1851239"/>
              <a:gd name="connsiteX22" fmla="*/ 933592 w 933592"/>
              <a:gd name="connsiteY22" fmla="*/ 1162761 h 1851239"/>
              <a:gd name="connsiteX23" fmla="*/ 918291 w 933592"/>
              <a:gd name="connsiteY23" fmla="*/ 1101563 h 1851239"/>
              <a:gd name="connsiteX24" fmla="*/ 795887 w 933592"/>
              <a:gd name="connsiteY24" fmla="*/ 1040365 h 1851239"/>
              <a:gd name="connsiteX25" fmla="*/ 749985 w 933592"/>
              <a:gd name="connsiteY25" fmla="*/ 1009766 h 1851239"/>
              <a:gd name="connsiteX26" fmla="*/ 642881 w 933592"/>
              <a:gd name="connsiteY26" fmla="*/ 994467 h 1851239"/>
              <a:gd name="connsiteX27" fmla="*/ 229766 w 933592"/>
              <a:gd name="connsiteY27" fmla="*/ 979167 h 1851239"/>
              <a:gd name="connsiteX28" fmla="*/ 107361 w 933592"/>
              <a:gd name="connsiteY28" fmla="*/ 1025066 h 1851239"/>
              <a:gd name="connsiteX29" fmla="*/ 76760 w 933592"/>
              <a:gd name="connsiteY29" fmla="*/ 1070964 h 1851239"/>
              <a:gd name="connsiteX30" fmla="*/ 107361 w 933592"/>
              <a:gd name="connsiteY30" fmla="*/ 1116863 h 1851239"/>
              <a:gd name="connsiteX31" fmla="*/ 245066 w 933592"/>
              <a:gd name="connsiteY31" fmla="*/ 1147462 h 1851239"/>
              <a:gd name="connsiteX32" fmla="*/ 413372 w 933592"/>
              <a:gd name="connsiteY32" fmla="*/ 1116863 h 1851239"/>
              <a:gd name="connsiteX33" fmla="*/ 489875 w 933592"/>
              <a:gd name="connsiteY33" fmla="*/ 1040365 h 1851239"/>
              <a:gd name="connsiteX34" fmla="*/ 596979 w 933592"/>
              <a:gd name="connsiteY34" fmla="*/ 994467 h 1851239"/>
              <a:gd name="connsiteX35" fmla="*/ 642881 w 933592"/>
              <a:gd name="connsiteY35" fmla="*/ 948568 h 1851239"/>
              <a:gd name="connsiteX36" fmla="*/ 688783 w 933592"/>
              <a:gd name="connsiteY36" fmla="*/ 933269 h 1851239"/>
              <a:gd name="connsiteX37" fmla="*/ 765285 w 933592"/>
              <a:gd name="connsiteY37" fmla="*/ 902670 h 1851239"/>
              <a:gd name="connsiteX38" fmla="*/ 811187 w 933592"/>
              <a:gd name="connsiteY38" fmla="*/ 826172 h 1851239"/>
              <a:gd name="connsiteX39" fmla="*/ 765285 w 933592"/>
              <a:gd name="connsiteY39" fmla="*/ 780274 h 1851239"/>
              <a:gd name="connsiteX40" fmla="*/ 642881 w 933592"/>
              <a:gd name="connsiteY40" fmla="*/ 673177 h 1851239"/>
              <a:gd name="connsiteX41" fmla="*/ 551078 w 933592"/>
              <a:gd name="connsiteY41" fmla="*/ 642578 h 1851239"/>
              <a:gd name="connsiteX42" fmla="*/ 199165 w 933592"/>
              <a:gd name="connsiteY42" fmla="*/ 688477 h 1851239"/>
              <a:gd name="connsiteX43" fmla="*/ 168563 w 933592"/>
              <a:gd name="connsiteY43" fmla="*/ 719076 h 1851239"/>
              <a:gd name="connsiteX44" fmla="*/ 153263 w 933592"/>
              <a:gd name="connsiteY44" fmla="*/ 764974 h 1851239"/>
              <a:gd name="connsiteX45" fmla="*/ 214465 w 933592"/>
              <a:gd name="connsiteY45" fmla="*/ 780274 h 1851239"/>
              <a:gd name="connsiteX46" fmla="*/ 321569 w 933592"/>
              <a:gd name="connsiteY46" fmla="*/ 810873 h 1851239"/>
              <a:gd name="connsiteX47" fmla="*/ 566378 w 933592"/>
              <a:gd name="connsiteY47" fmla="*/ 795573 h 1851239"/>
              <a:gd name="connsiteX48" fmla="*/ 658182 w 933592"/>
              <a:gd name="connsiteY48" fmla="*/ 719076 h 1851239"/>
              <a:gd name="connsiteX49" fmla="*/ 765285 w 933592"/>
              <a:gd name="connsiteY49" fmla="*/ 673177 h 1851239"/>
              <a:gd name="connsiteX50" fmla="*/ 795887 w 933592"/>
              <a:gd name="connsiteY50" fmla="*/ 642578 h 1851239"/>
              <a:gd name="connsiteX51" fmla="*/ 795887 w 933592"/>
              <a:gd name="connsiteY51" fmla="*/ 504883 h 1851239"/>
              <a:gd name="connsiteX52" fmla="*/ 811187 w 933592"/>
              <a:gd name="connsiteY52" fmla="*/ 458984 h 1851239"/>
              <a:gd name="connsiteX53" fmla="*/ 795887 w 933592"/>
              <a:gd name="connsiteY53" fmla="*/ 367187 h 1851239"/>
              <a:gd name="connsiteX54" fmla="*/ 734684 w 933592"/>
              <a:gd name="connsiteY54" fmla="*/ 336588 h 1851239"/>
              <a:gd name="connsiteX55" fmla="*/ 581679 w 933592"/>
              <a:gd name="connsiteY55" fmla="*/ 305989 h 1851239"/>
              <a:gd name="connsiteX56" fmla="*/ 413372 w 933592"/>
              <a:gd name="connsiteY56" fmla="*/ 321289 h 1851239"/>
              <a:gd name="connsiteX57" fmla="*/ 275667 w 933592"/>
              <a:gd name="connsiteY57" fmla="*/ 367187 h 1851239"/>
              <a:gd name="connsiteX58" fmla="*/ 46159 w 933592"/>
              <a:gd name="connsiteY58" fmla="*/ 397786 h 1851239"/>
              <a:gd name="connsiteX59" fmla="*/ 257 w 933592"/>
              <a:gd name="connsiteY59" fmla="*/ 443685 h 1851239"/>
              <a:gd name="connsiteX60" fmla="*/ 61459 w 933592"/>
              <a:gd name="connsiteY60" fmla="*/ 489583 h 1851239"/>
              <a:gd name="connsiteX61" fmla="*/ 153263 w 933592"/>
              <a:gd name="connsiteY61" fmla="*/ 504883 h 1851239"/>
              <a:gd name="connsiteX62" fmla="*/ 199165 w 933592"/>
              <a:gd name="connsiteY62" fmla="*/ 520182 h 1851239"/>
              <a:gd name="connsiteX63" fmla="*/ 398072 w 933592"/>
              <a:gd name="connsiteY63" fmla="*/ 504883 h 1851239"/>
              <a:gd name="connsiteX64" fmla="*/ 443974 w 933592"/>
              <a:gd name="connsiteY64" fmla="*/ 489583 h 1851239"/>
              <a:gd name="connsiteX65" fmla="*/ 489875 w 933592"/>
              <a:gd name="connsiteY65" fmla="*/ 443685 h 1851239"/>
              <a:gd name="connsiteX66" fmla="*/ 535777 w 933592"/>
              <a:gd name="connsiteY66" fmla="*/ 413086 h 1851239"/>
              <a:gd name="connsiteX67" fmla="*/ 581679 w 933592"/>
              <a:gd name="connsiteY67" fmla="*/ 367187 h 1851239"/>
              <a:gd name="connsiteX68" fmla="*/ 704083 w 933592"/>
              <a:gd name="connsiteY68" fmla="*/ 305989 h 1851239"/>
              <a:gd name="connsiteX69" fmla="*/ 749985 w 933592"/>
              <a:gd name="connsiteY69" fmla="*/ 275390 h 1851239"/>
              <a:gd name="connsiteX70" fmla="*/ 811187 w 933592"/>
              <a:gd name="connsiteY70" fmla="*/ 137695 h 1851239"/>
              <a:gd name="connsiteX71" fmla="*/ 826488 w 933592"/>
              <a:gd name="connsiteY71" fmla="*/ 91796 h 1851239"/>
              <a:gd name="connsiteX72" fmla="*/ 811187 w 933592"/>
              <a:gd name="connsiteY72" fmla="*/ 45898 h 1851239"/>
              <a:gd name="connsiteX73" fmla="*/ 765285 w 933592"/>
              <a:gd name="connsiteY73" fmla="*/ 30599 h 1851239"/>
              <a:gd name="connsiteX74" fmla="*/ 719384 w 933592"/>
              <a:gd name="connsiteY74" fmla="*/ 0 h 1851239"/>
              <a:gd name="connsiteX75" fmla="*/ 137962 w 933592"/>
              <a:gd name="connsiteY75" fmla="*/ 15299 h 185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933592" h="1851239">
                <a:moveTo>
                  <a:pt x="61459" y="1851239"/>
                </a:moveTo>
                <a:lnTo>
                  <a:pt x="214465" y="1835939"/>
                </a:lnTo>
                <a:cubicBezTo>
                  <a:pt x="285802" y="1829995"/>
                  <a:pt x="357579" y="1829003"/>
                  <a:pt x="428673" y="1820640"/>
                </a:cubicBezTo>
                <a:cubicBezTo>
                  <a:pt x="444691" y="1818756"/>
                  <a:pt x="459067" y="1809770"/>
                  <a:pt x="474575" y="1805340"/>
                </a:cubicBezTo>
                <a:cubicBezTo>
                  <a:pt x="494794" y="1799563"/>
                  <a:pt x="515376" y="1795141"/>
                  <a:pt x="535777" y="1790041"/>
                </a:cubicBezTo>
                <a:cubicBezTo>
                  <a:pt x="576579" y="1759442"/>
                  <a:pt x="614449" y="1724483"/>
                  <a:pt x="658182" y="1698244"/>
                </a:cubicBezTo>
                <a:cubicBezTo>
                  <a:pt x="668840" y="1691849"/>
                  <a:pt x="760405" y="1638562"/>
                  <a:pt x="780586" y="1621746"/>
                </a:cubicBezTo>
                <a:cubicBezTo>
                  <a:pt x="797209" y="1607895"/>
                  <a:pt x="811187" y="1591147"/>
                  <a:pt x="826488" y="1575848"/>
                </a:cubicBezTo>
                <a:cubicBezTo>
                  <a:pt x="849114" y="1530598"/>
                  <a:pt x="883915" y="1492312"/>
                  <a:pt x="841788" y="1438152"/>
                </a:cubicBezTo>
                <a:cubicBezTo>
                  <a:pt x="818870" y="1408688"/>
                  <a:pt x="692317" y="1346226"/>
                  <a:pt x="658182" y="1331056"/>
                </a:cubicBezTo>
                <a:cubicBezTo>
                  <a:pt x="643444" y="1324506"/>
                  <a:pt x="628364" y="1316947"/>
                  <a:pt x="612280" y="1315756"/>
                </a:cubicBezTo>
                <a:cubicBezTo>
                  <a:pt x="490104" y="1306707"/>
                  <a:pt x="367471" y="1305557"/>
                  <a:pt x="245066" y="1300457"/>
                </a:cubicBezTo>
                <a:cubicBezTo>
                  <a:pt x="214465" y="1310657"/>
                  <a:pt x="180617" y="1313961"/>
                  <a:pt x="153263" y="1331056"/>
                </a:cubicBezTo>
                <a:cubicBezTo>
                  <a:pt x="99607" y="1364589"/>
                  <a:pt x="125317" y="1389320"/>
                  <a:pt x="153263" y="1422853"/>
                </a:cubicBezTo>
                <a:cubicBezTo>
                  <a:pt x="167116" y="1439475"/>
                  <a:pt x="181161" y="1456749"/>
                  <a:pt x="199165" y="1468751"/>
                </a:cubicBezTo>
                <a:cubicBezTo>
                  <a:pt x="212585" y="1477697"/>
                  <a:pt x="229766" y="1478951"/>
                  <a:pt x="245066" y="1484051"/>
                </a:cubicBezTo>
                <a:cubicBezTo>
                  <a:pt x="321569" y="1478951"/>
                  <a:pt x="399940" y="1486311"/>
                  <a:pt x="474575" y="1468751"/>
                </a:cubicBezTo>
                <a:cubicBezTo>
                  <a:pt x="492474" y="1464540"/>
                  <a:pt x="491050" y="1434624"/>
                  <a:pt x="505176" y="1422853"/>
                </a:cubicBezTo>
                <a:cubicBezTo>
                  <a:pt x="522698" y="1408252"/>
                  <a:pt x="547036" y="1404342"/>
                  <a:pt x="566378" y="1392254"/>
                </a:cubicBezTo>
                <a:cubicBezTo>
                  <a:pt x="588003" y="1378739"/>
                  <a:pt x="607990" y="1362679"/>
                  <a:pt x="627580" y="1346355"/>
                </a:cubicBezTo>
                <a:cubicBezTo>
                  <a:pt x="663912" y="1316080"/>
                  <a:pt x="655450" y="1306770"/>
                  <a:pt x="704083" y="1285157"/>
                </a:cubicBezTo>
                <a:cubicBezTo>
                  <a:pt x="894127" y="1200699"/>
                  <a:pt x="696820" y="1320598"/>
                  <a:pt x="887690" y="1193360"/>
                </a:cubicBezTo>
                <a:lnTo>
                  <a:pt x="933592" y="1162761"/>
                </a:lnTo>
                <a:cubicBezTo>
                  <a:pt x="928492" y="1142362"/>
                  <a:pt x="929955" y="1119058"/>
                  <a:pt x="918291" y="1101563"/>
                </a:cubicBezTo>
                <a:cubicBezTo>
                  <a:pt x="900567" y="1074979"/>
                  <a:pt x="813245" y="1049043"/>
                  <a:pt x="795887" y="1040365"/>
                </a:cubicBezTo>
                <a:cubicBezTo>
                  <a:pt x="779439" y="1032142"/>
                  <a:pt x="767598" y="1015050"/>
                  <a:pt x="749985" y="1009766"/>
                </a:cubicBezTo>
                <a:cubicBezTo>
                  <a:pt x="715442" y="999404"/>
                  <a:pt x="678882" y="996585"/>
                  <a:pt x="642881" y="994467"/>
                </a:cubicBezTo>
                <a:cubicBezTo>
                  <a:pt x="505319" y="986376"/>
                  <a:pt x="367471" y="984267"/>
                  <a:pt x="229766" y="979167"/>
                </a:cubicBezTo>
                <a:cubicBezTo>
                  <a:pt x="188589" y="989461"/>
                  <a:pt x="141651" y="996493"/>
                  <a:pt x="107361" y="1025066"/>
                </a:cubicBezTo>
                <a:cubicBezTo>
                  <a:pt x="93235" y="1036837"/>
                  <a:pt x="86960" y="1055665"/>
                  <a:pt x="76760" y="1070964"/>
                </a:cubicBezTo>
                <a:cubicBezTo>
                  <a:pt x="86960" y="1086264"/>
                  <a:pt x="92061" y="1106664"/>
                  <a:pt x="107361" y="1116863"/>
                </a:cubicBezTo>
                <a:cubicBezTo>
                  <a:pt x="116619" y="1123035"/>
                  <a:pt x="243384" y="1147126"/>
                  <a:pt x="245066" y="1147462"/>
                </a:cubicBezTo>
                <a:cubicBezTo>
                  <a:pt x="301168" y="1137262"/>
                  <a:pt x="361131" y="1139717"/>
                  <a:pt x="413372" y="1116863"/>
                </a:cubicBezTo>
                <a:cubicBezTo>
                  <a:pt x="446411" y="1102409"/>
                  <a:pt x="459868" y="1060368"/>
                  <a:pt x="489875" y="1040365"/>
                </a:cubicBezTo>
                <a:cubicBezTo>
                  <a:pt x="553274" y="998102"/>
                  <a:pt x="517937" y="1014225"/>
                  <a:pt x="596979" y="994467"/>
                </a:cubicBezTo>
                <a:cubicBezTo>
                  <a:pt x="612280" y="979167"/>
                  <a:pt x="624877" y="960570"/>
                  <a:pt x="642881" y="948568"/>
                </a:cubicBezTo>
                <a:cubicBezTo>
                  <a:pt x="656301" y="939622"/>
                  <a:pt x="673682" y="938932"/>
                  <a:pt x="688783" y="933269"/>
                </a:cubicBezTo>
                <a:cubicBezTo>
                  <a:pt x="714499" y="923626"/>
                  <a:pt x="739784" y="912870"/>
                  <a:pt x="765285" y="902670"/>
                </a:cubicBezTo>
                <a:cubicBezTo>
                  <a:pt x="780642" y="887315"/>
                  <a:pt x="821119" y="855965"/>
                  <a:pt x="811187" y="826172"/>
                </a:cubicBezTo>
                <a:cubicBezTo>
                  <a:pt x="804344" y="805645"/>
                  <a:pt x="779138" y="796896"/>
                  <a:pt x="765285" y="780274"/>
                </a:cubicBezTo>
                <a:cubicBezTo>
                  <a:pt x="717223" y="722604"/>
                  <a:pt x="744103" y="706916"/>
                  <a:pt x="642881" y="673177"/>
                </a:cubicBezTo>
                <a:lnTo>
                  <a:pt x="551078" y="642578"/>
                </a:lnTo>
                <a:cubicBezTo>
                  <a:pt x="355921" y="652335"/>
                  <a:pt x="306780" y="602391"/>
                  <a:pt x="199165" y="688477"/>
                </a:cubicBezTo>
                <a:cubicBezTo>
                  <a:pt x="187900" y="697488"/>
                  <a:pt x="178764" y="708876"/>
                  <a:pt x="168563" y="719076"/>
                </a:cubicBezTo>
                <a:cubicBezTo>
                  <a:pt x="163463" y="734375"/>
                  <a:pt x="143586" y="752073"/>
                  <a:pt x="153263" y="764974"/>
                </a:cubicBezTo>
                <a:cubicBezTo>
                  <a:pt x="165881" y="781796"/>
                  <a:pt x="194246" y="774497"/>
                  <a:pt x="214465" y="780274"/>
                </a:cubicBezTo>
                <a:cubicBezTo>
                  <a:pt x="368118" y="824172"/>
                  <a:pt x="130242" y="763043"/>
                  <a:pt x="321569" y="810873"/>
                </a:cubicBezTo>
                <a:cubicBezTo>
                  <a:pt x="403172" y="805773"/>
                  <a:pt x="486203" y="811607"/>
                  <a:pt x="566378" y="795573"/>
                </a:cubicBezTo>
                <a:cubicBezTo>
                  <a:pt x="601094" y="788630"/>
                  <a:pt x="631059" y="740773"/>
                  <a:pt x="658182" y="719076"/>
                </a:cubicBezTo>
                <a:cubicBezTo>
                  <a:pt x="706212" y="680655"/>
                  <a:pt x="703818" y="688543"/>
                  <a:pt x="765285" y="673177"/>
                </a:cubicBezTo>
                <a:cubicBezTo>
                  <a:pt x="775486" y="662977"/>
                  <a:pt x="788465" y="654947"/>
                  <a:pt x="795887" y="642578"/>
                </a:cubicBezTo>
                <a:cubicBezTo>
                  <a:pt x="825364" y="593453"/>
                  <a:pt x="805438" y="562186"/>
                  <a:pt x="795887" y="504883"/>
                </a:cubicBezTo>
                <a:cubicBezTo>
                  <a:pt x="800987" y="489583"/>
                  <a:pt x="811187" y="475111"/>
                  <a:pt x="811187" y="458984"/>
                </a:cubicBezTo>
                <a:cubicBezTo>
                  <a:pt x="811187" y="427963"/>
                  <a:pt x="812329" y="393492"/>
                  <a:pt x="795887" y="367187"/>
                </a:cubicBezTo>
                <a:cubicBezTo>
                  <a:pt x="783798" y="347846"/>
                  <a:pt x="755649" y="345572"/>
                  <a:pt x="734684" y="336588"/>
                </a:cubicBezTo>
                <a:cubicBezTo>
                  <a:pt x="681276" y="313701"/>
                  <a:pt x="645031" y="315039"/>
                  <a:pt x="581679" y="305989"/>
                </a:cubicBezTo>
                <a:cubicBezTo>
                  <a:pt x="525577" y="311089"/>
                  <a:pt x="468612" y="310242"/>
                  <a:pt x="413372" y="321289"/>
                </a:cubicBezTo>
                <a:cubicBezTo>
                  <a:pt x="365927" y="330777"/>
                  <a:pt x="323811" y="362373"/>
                  <a:pt x="275667" y="367187"/>
                </a:cubicBezTo>
                <a:cubicBezTo>
                  <a:pt x="96785" y="385075"/>
                  <a:pt x="172923" y="372436"/>
                  <a:pt x="46159" y="397786"/>
                </a:cubicBezTo>
                <a:cubicBezTo>
                  <a:pt x="30858" y="413086"/>
                  <a:pt x="-3300" y="422342"/>
                  <a:pt x="257" y="443685"/>
                </a:cubicBezTo>
                <a:cubicBezTo>
                  <a:pt x="4449" y="468838"/>
                  <a:pt x="37782" y="480113"/>
                  <a:pt x="61459" y="489583"/>
                </a:cubicBezTo>
                <a:cubicBezTo>
                  <a:pt x="90264" y="501104"/>
                  <a:pt x="122978" y="498154"/>
                  <a:pt x="153263" y="504883"/>
                </a:cubicBezTo>
                <a:cubicBezTo>
                  <a:pt x="169007" y="508381"/>
                  <a:pt x="183864" y="515082"/>
                  <a:pt x="199165" y="520182"/>
                </a:cubicBezTo>
                <a:cubicBezTo>
                  <a:pt x="265467" y="515082"/>
                  <a:pt x="332087" y="513131"/>
                  <a:pt x="398072" y="504883"/>
                </a:cubicBezTo>
                <a:cubicBezTo>
                  <a:pt x="414076" y="502883"/>
                  <a:pt x="430554" y="498529"/>
                  <a:pt x="443974" y="489583"/>
                </a:cubicBezTo>
                <a:cubicBezTo>
                  <a:pt x="461978" y="477581"/>
                  <a:pt x="473252" y="457536"/>
                  <a:pt x="489875" y="443685"/>
                </a:cubicBezTo>
                <a:cubicBezTo>
                  <a:pt x="504002" y="431913"/>
                  <a:pt x="521650" y="424858"/>
                  <a:pt x="535777" y="413086"/>
                </a:cubicBezTo>
                <a:cubicBezTo>
                  <a:pt x="552400" y="399234"/>
                  <a:pt x="565056" y="381039"/>
                  <a:pt x="581679" y="367187"/>
                </a:cubicBezTo>
                <a:cubicBezTo>
                  <a:pt x="634852" y="322879"/>
                  <a:pt x="633779" y="341139"/>
                  <a:pt x="704083" y="305989"/>
                </a:cubicBezTo>
                <a:cubicBezTo>
                  <a:pt x="720531" y="297766"/>
                  <a:pt x="734684" y="285590"/>
                  <a:pt x="749985" y="275390"/>
                </a:cubicBezTo>
                <a:cubicBezTo>
                  <a:pt x="798479" y="202655"/>
                  <a:pt x="774770" y="246937"/>
                  <a:pt x="811187" y="137695"/>
                </a:cubicBezTo>
                <a:lnTo>
                  <a:pt x="826488" y="91796"/>
                </a:lnTo>
                <a:cubicBezTo>
                  <a:pt x="821388" y="76497"/>
                  <a:pt x="822591" y="57301"/>
                  <a:pt x="811187" y="45898"/>
                </a:cubicBezTo>
                <a:cubicBezTo>
                  <a:pt x="799782" y="34494"/>
                  <a:pt x="779711" y="37811"/>
                  <a:pt x="765285" y="30599"/>
                </a:cubicBezTo>
                <a:cubicBezTo>
                  <a:pt x="748838" y="22376"/>
                  <a:pt x="734684" y="10200"/>
                  <a:pt x="719384" y="0"/>
                </a:cubicBezTo>
                <a:cubicBezTo>
                  <a:pt x="342127" y="20957"/>
                  <a:pt x="535919" y="15299"/>
                  <a:pt x="137962" y="15299"/>
                </a:cubicBezTo>
              </a:path>
            </a:pathLst>
          </a:cu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025105" y="4100259"/>
            <a:ext cx="3889836" cy="3059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49276" y="2019527"/>
            <a:ext cx="7662492" cy="1728843"/>
          </a:xfrm>
          <a:prstGeom prst="roundRect">
            <a:avLst/>
          </a:prstGeom>
          <a:pattFill prst="pct10">
            <a:fgClr>
              <a:prstClr val="black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597110" y="2631507"/>
            <a:ext cx="681240" cy="1499845"/>
          </a:xfrm>
          <a:custGeom>
            <a:avLst/>
            <a:gdLst>
              <a:gd name="connsiteX0" fmla="*/ 474318 w 754972"/>
              <a:gd name="connsiteY0" fmla="*/ 1484051 h 1499845"/>
              <a:gd name="connsiteX1" fmla="*/ 397815 w 754972"/>
              <a:gd name="connsiteY1" fmla="*/ 1499351 h 1499845"/>
              <a:gd name="connsiteX2" fmla="*/ 351913 w 754972"/>
              <a:gd name="connsiteY2" fmla="*/ 1468752 h 1499845"/>
              <a:gd name="connsiteX3" fmla="*/ 290711 w 754972"/>
              <a:gd name="connsiteY3" fmla="*/ 1438153 h 1499845"/>
              <a:gd name="connsiteX4" fmla="*/ 198907 w 754972"/>
              <a:gd name="connsiteY4" fmla="*/ 1407554 h 1499845"/>
              <a:gd name="connsiteX5" fmla="*/ 153006 w 754972"/>
              <a:gd name="connsiteY5" fmla="*/ 1392254 h 1499845"/>
              <a:gd name="connsiteX6" fmla="*/ 107104 w 754972"/>
              <a:gd name="connsiteY6" fmla="*/ 1361655 h 1499845"/>
              <a:gd name="connsiteX7" fmla="*/ 107104 w 754972"/>
              <a:gd name="connsiteY7" fmla="*/ 1223960 h 1499845"/>
              <a:gd name="connsiteX8" fmla="*/ 137705 w 754972"/>
              <a:gd name="connsiteY8" fmla="*/ 1178061 h 1499845"/>
              <a:gd name="connsiteX9" fmla="*/ 198907 w 754972"/>
              <a:gd name="connsiteY9" fmla="*/ 1101564 h 1499845"/>
              <a:gd name="connsiteX10" fmla="*/ 229508 w 754972"/>
              <a:gd name="connsiteY10" fmla="*/ 1055665 h 1499845"/>
              <a:gd name="connsiteX11" fmla="*/ 275410 w 754972"/>
              <a:gd name="connsiteY11" fmla="*/ 1040366 h 1499845"/>
              <a:gd name="connsiteX12" fmla="*/ 382514 w 754972"/>
              <a:gd name="connsiteY12" fmla="*/ 1009767 h 1499845"/>
              <a:gd name="connsiteX13" fmla="*/ 566121 w 754972"/>
              <a:gd name="connsiteY13" fmla="*/ 1040366 h 1499845"/>
              <a:gd name="connsiteX14" fmla="*/ 612023 w 754972"/>
              <a:gd name="connsiteY14" fmla="*/ 1055665 h 1499845"/>
              <a:gd name="connsiteX15" fmla="*/ 642624 w 754972"/>
              <a:gd name="connsiteY15" fmla="*/ 1101564 h 1499845"/>
              <a:gd name="connsiteX16" fmla="*/ 566121 w 754972"/>
              <a:gd name="connsiteY16" fmla="*/ 1147462 h 1499845"/>
              <a:gd name="connsiteX17" fmla="*/ 459017 w 754972"/>
              <a:gd name="connsiteY17" fmla="*/ 1178061 h 1499845"/>
              <a:gd name="connsiteX18" fmla="*/ 367214 w 754972"/>
              <a:gd name="connsiteY18" fmla="*/ 1162762 h 1499845"/>
              <a:gd name="connsiteX19" fmla="*/ 321312 w 754972"/>
              <a:gd name="connsiteY19" fmla="*/ 1147462 h 1499845"/>
              <a:gd name="connsiteX20" fmla="*/ 260110 w 754972"/>
              <a:gd name="connsiteY20" fmla="*/ 1132163 h 1499845"/>
              <a:gd name="connsiteX21" fmla="*/ 183607 w 754972"/>
              <a:gd name="connsiteY21" fmla="*/ 1055665 h 1499845"/>
              <a:gd name="connsiteX22" fmla="*/ 137705 w 754972"/>
              <a:gd name="connsiteY22" fmla="*/ 994467 h 1499845"/>
              <a:gd name="connsiteX23" fmla="*/ 45902 w 754972"/>
              <a:gd name="connsiteY23" fmla="*/ 933269 h 1499845"/>
              <a:gd name="connsiteX24" fmla="*/ 61202 w 754972"/>
              <a:gd name="connsiteY24" fmla="*/ 856772 h 1499845"/>
              <a:gd name="connsiteX25" fmla="*/ 107104 w 754972"/>
              <a:gd name="connsiteY25" fmla="*/ 826173 h 1499845"/>
              <a:gd name="connsiteX26" fmla="*/ 244809 w 754972"/>
              <a:gd name="connsiteY26" fmla="*/ 780274 h 1499845"/>
              <a:gd name="connsiteX27" fmla="*/ 290711 w 754972"/>
              <a:gd name="connsiteY27" fmla="*/ 734376 h 1499845"/>
              <a:gd name="connsiteX28" fmla="*/ 397815 w 754972"/>
              <a:gd name="connsiteY28" fmla="*/ 703777 h 1499845"/>
              <a:gd name="connsiteX29" fmla="*/ 612023 w 754972"/>
              <a:gd name="connsiteY29" fmla="*/ 688477 h 1499845"/>
              <a:gd name="connsiteX30" fmla="*/ 703826 w 754972"/>
              <a:gd name="connsiteY30" fmla="*/ 719076 h 1499845"/>
              <a:gd name="connsiteX31" fmla="*/ 749728 w 754972"/>
              <a:gd name="connsiteY31" fmla="*/ 734376 h 1499845"/>
              <a:gd name="connsiteX32" fmla="*/ 734427 w 754972"/>
              <a:gd name="connsiteY32" fmla="*/ 795574 h 1499845"/>
              <a:gd name="connsiteX33" fmla="*/ 688525 w 754972"/>
              <a:gd name="connsiteY33" fmla="*/ 810873 h 1499845"/>
              <a:gd name="connsiteX34" fmla="*/ 382514 w 754972"/>
              <a:gd name="connsiteY34" fmla="*/ 795574 h 1499845"/>
              <a:gd name="connsiteX35" fmla="*/ 214208 w 754972"/>
              <a:gd name="connsiteY35" fmla="*/ 764975 h 1499845"/>
              <a:gd name="connsiteX36" fmla="*/ 168306 w 754972"/>
              <a:gd name="connsiteY36" fmla="*/ 734376 h 1499845"/>
              <a:gd name="connsiteX37" fmla="*/ 91803 w 754972"/>
              <a:gd name="connsiteY37" fmla="*/ 657878 h 1499845"/>
              <a:gd name="connsiteX38" fmla="*/ 30601 w 754972"/>
              <a:gd name="connsiteY38" fmla="*/ 596680 h 1499845"/>
              <a:gd name="connsiteX39" fmla="*/ 30601 w 754972"/>
              <a:gd name="connsiteY39" fmla="*/ 443685 h 1499845"/>
              <a:gd name="connsiteX40" fmla="*/ 76503 w 754972"/>
              <a:gd name="connsiteY40" fmla="*/ 397787 h 1499845"/>
              <a:gd name="connsiteX41" fmla="*/ 183607 w 754972"/>
              <a:gd name="connsiteY41" fmla="*/ 321289 h 1499845"/>
              <a:gd name="connsiteX42" fmla="*/ 321312 w 754972"/>
              <a:gd name="connsiteY42" fmla="*/ 275391 h 1499845"/>
              <a:gd name="connsiteX43" fmla="*/ 504919 w 754972"/>
              <a:gd name="connsiteY43" fmla="*/ 290690 h 1499845"/>
              <a:gd name="connsiteX44" fmla="*/ 673225 w 754972"/>
              <a:gd name="connsiteY44" fmla="*/ 382487 h 1499845"/>
              <a:gd name="connsiteX45" fmla="*/ 719127 w 754972"/>
              <a:gd name="connsiteY45" fmla="*/ 397787 h 1499845"/>
              <a:gd name="connsiteX46" fmla="*/ 627323 w 754972"/>
              <a:gd name="connsiteY46" fmla="*/ 489584 h 1499845"/>
              <a:gd name="connsiteX47" fmla="*/ 550820 w 754972"/>
              <a:gd name="connsiteY47" fmla="*/ 504883 h 1499845"/>
              <a:gd name="connsiteX48" fmla="*/ 45902 w 754972"/>
              <a:gd name="connsiteY48" fmla="*/ 428386 h 1499845"/>
              <a:gd name="connsiteX49" fmla="*/ 30601 w 754972"/>
              <a:gd name="connsiteY49" fmla="*/ 382487 h 1499845"/>
              <a:gd name="connsiteX50" fmla="*/ 61202 w 754972"/>
              <a:gd name="connsiteY50" fmla="*/ 229492 h 1499845"/>
              <a:gd name="connsiteX51" fmla="*/ 107104 w 754972"/>
              <a:gd name="connsiteY51" fmla="*/ 183594 h 1499845"/>
              <a:gd name="connsiteX52" fmla="*/ 260110 w 754972"/>
              <a:gd name="connsiteY52" fmla="*/ 107096 h 1499845"/>
              <a:gd name="connsiteX53" fmla="*/ 306011 w 754972"/>
              <a:gd name="connsiteY53" fmla="*/ 76497 h 1499845"/>
              <a:gd name="connsiteX54" fmla="*/ 367214 w 754972"/>
              <a:gd name="connsiteY54" fmla="*/ 61198 h 1499845"/>
              <a:gd name="connsiteX55" fmla="*/ 413115 w 754972"/>
              <a:gd name="connsiteY55" fmla="*/ 45898 h 1499845"/>
              <a:gd name="connsiteX56" fmla="*/ 596722 w 754972"/>
              <a:gd name="connsiteY56" fmla="*/ 0 h 1499845"/>
              <a:gd name="connsiteX57" fmla="*/ 749728 w 754972"/>
              <a:gd name="connsiteY57" fmla="*/ 15299 h 1499845"/>
              <a:gd name="connsiteX58" fmla="*/ 734427 w 754972"/>
              <a:gd name="connsiteY58" fmla="*/ 61198 h 1499845"/>
              <a:gd name="connsiteX59" fmla="*/ 688525 w 754972"/>
              <a:gd name="connsiteY59" fmla="*/ 91797 h 1499845"/>
              <a:gd name="connsiteX60" fmla="*/ 474318 w 754972"/>
              <a:gd name="connsiteY60" fmla="*/ 76497 h 1499845"/>
              <a:gd name="connsiteX61" fmla="*/ 397815 w 754972"/>
              <a:gd name="connsiteY61" fmla="*/ 61198 h 1499845"/>
              <a:gd name="connsiteX62" fmla="*/ 198907 w 754972"/>
              <a:gd name="connsiteY62" fmla="*/ 30599 h 1499845"/>
              <a:gd name="connsiteX63" fmla="*/ 137705 w 754972"/>
              <a:gd name="connsiteY63" fmla="*/ 15299 h 1499845"/>
              <a:gd name="connsiteX64" fmla="*/ 0 w 754972"/>
              <a:gd name="connsiteY64" fmla="*/ 15299 h 1499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754972" h="1499845">
                <a:moveTo>
                  <a:pt x="474318" y="1484051"/>
                </a:moveTo>
                <a:cubicBezTo>
                  <a:pt x="448817" y="1489151"/>
                  <a:pt x="423620" y="1502576"/>
                  <a:pt x="397815" y="1499351"/>
                </a:cubicBezTo>
                <a:cubicBezTo>
                  <a:pt x="379568" y="1497070"/>
                  <a:pt x="367879" y="1477875"/>
                  <a:pt x="351913" y="1468752"/>
                </a:cubicBezTo>
                <a:cubicBezTo>
                  <a:pt x="332109" y="1457436"/>
                  <a:pt x="311888" y="1446623"/>
                  <a:pt x="290711" y="1438153"/>
                </a:cubicBezTo>
                <a:cubicBezTo>
                  <a:pt x="260761" y="1426174"/>
                  <a:pt x="229508" y="1417754"/>
                  <a:pt x="198907" y="1407554"/>
                </a:cubicBezTo>
                <a:cubicBezTo>
                  <a:pt x="183607" y="1402454"/>
                  <a:pt x="166426" y="1401200"/>
                  <a:pt x="153006" y="1392254"/>
                </a:cubicBezTo>
                <a:lnTo>
                  <a:pt x="107104" y="1361655"/>
                </a:lnTo>
                <a:cubicBezTo>
                  <a:pt x="86659" y="1300326"/>
                  <a:pt x="80175" y="1304740"/>
                  <a:pt x="107104" y="1223960"/>
                </a:cubicBezTo>
                <a:cubicBezTo>
                  <a:pt x="112919" y="1206516"/>
                  <a:pt x="129481" y="1194508"/>
                  <a:pt x="137705" y="1178061"/>
                </a:cubicBezTo>
                <a:cubicBezTo>
                  <a:pt x="174657" y="1104162"/>
                  <a:pt x="121531" y="1153145"/>
                  <a:pt x="198907" y="1101564"/>
                </a:cubicBezTo>
                <a:cubicBezTo>
                  <a:pt x="209107" y="1086264"/>
                  <a:pt x="215149" y="1067152"/>
                  <a:pt x="229508" y="1055665"/>
                </a:cubicBezTo>
                <a:cubicBezTo>
                  <a:pt x="242102" y="1045590"/>
                  <a:pt x="259962" y="1045000"/>
                  <a:pt x="275410" y="1040366"/>
                </a:cubicBezTo>
                <a:cubicBezTo>
                  <a:pt x="310974" y="1029698"/>
                  <a:pt x="346813" y="1019967"/>
                  <a:pt x="382514" y="1009767"/>
                </a:cubicBezTo>
                <a:cubicBezTo>
                  <a:pt x="443716" y="1019967"/>
                  <a:pt x="505279" y="1028199"/>
                  <a:pt x="566121" y="1040366"/>
                </a:cubicBezTo>
                <a:cubicBezTo>
                  <a:pt x="581936" y="1043529"/>
                  <a:pt x="599429" y="1045590"/>
                  <a:pt x="612023" y="1055665"/>
                </a:cubicBezTo>
                <a:cubicBezTo>
                  <a:pt x="626382" y="1067152"/>
                  <a:pt x="632424" y="1086264"/>
                  <a:pt x="642624" y="1101564"/>
                </a:cubicBezTo>
                <a:cubicBezTo>
                  <a:pt x="617123" y="1116863"/>
                  <a:pt x="592720" y="1134163"/>
                  <a:pt x="566121" y="1147462"/>
                </a:cubicBezTo>
                <a:cubicBezTo>
                  <a:pt x="544167" y="1158438"/>
                  <a:pt x="478632" y="1173158"/>
                  <a:pt x="459017" y="1178061"/>
                </a:cubicBezTo>
                <a:cubicBezTo>
                  <a:pt x="428416" y="1172961"/>
                  <a:pt x="397498" y="1169491"/>
                  <a:pt x="367214" y="1162762"/>
                </a:cubicBezTo>
                <a:cubicBezTo>
                  <a:pt x="351470" y="1159264"/>
                  <a:pt x="336820" y="1151892"/>
                  <a:pt x="321312" y="1147462"/>
                </a:cubicBezTo>
                <a:cubicBezTo>
                  <a:pt x="301093" y="1141685"/>
                  <a:pt x="280511" y="1137263"/>
                  <a:pt x="260110" y="1132163"/>
                </a:cubicBezTo>
                <a:cubicBezTo>
                  <a:pt x="234609" y="1106664"/>
                  <a:pt x="205246" y="1084514"/>
                  <a:pt x="183607" y="1055665"/>
                </a:cubicBezTo>
                <a:cubicBezTo>
                  <a:pt x="168306" y="1035266"/>
                  <a:pt x="156764" y="1011408"/>
                  <a:pt x="137705" y="994467"/>
                </a:cubicBezTo>
                <a:cubicBezTo>
                  <a:pt x="110217" y="970035"/>
                  <a:pt x="45902" y="933269"/>
                  <a:pt x="45902" y="933269"/>
                </a:cubicBezTo>
                <a:cubicBezTo>
                  <a:pt x="51002" y="907770"/>
                  <a:pt x="48300" y="879349"/>
                  <a:pt x="61202" y="856772"/>
                </a:cubicBezTo>
                <a:cubicBezTo>
                  <a:pt x="70326" y="840806"/>
                  <a:pt x="91138" y="835296"/>
                  <a:pt x="107104" y="826173"/>
                </a:cubicBezTo>
                <a:cubicBezTo>
                  <a:pt x="175324" y="787193"/>
                  <a:pt x="164460" y="796343"/>
                  <a:pt x="244809" y="780274"/>
                </a:cubicBezTo>
                <a:cubicBezTo>
                  <a:pt x="260110" y="764975"/>
                  <a:pt x="272707" y="746378"/>
                  <a:pt x="290711" y="734376"/>
                </a:cubicBezTo>
                <a:cubicBezTo>
                  <a:pt x="303885" y="725594"/>
                  <a:pt x="389649" y="705818"/>
                  <a:pt x="397815" y="703777"/>
                </a:cubicBezTo>
                <a:cubicBezTo>
                  <a:pt x="494912" y="655232"/>
                  <a:pt x="458684" y="659728"/>
                  <a:pt x="612023" y="688477"/>
                </a:cubicBezTo>
                <a:cubicBezTo>
                  <a:pt x="643727" y="694421"/>
                  <a:pt x="673225" y="708876"/>
                  <a:pt x="703826" y="719076"/>
                </a:cubicBezTo>
                <a:lnTo>
                  <a:pt x="749728" y="734376"/>
                </a:lnTo>
                <a:cubicBezTo>
                  <a:pt x="744628" y="754775"/>
                  <a:pt x="747563" y="779155"/>
                  <a:pt x="734427" y="795574"/>
                </a:cubicBezTo>
                <a:cubicBezTo>
                  <a:pt x="724351" y="808168"/>
                  <a:pt x="704653" y="810873"/>
                  <a:pt x="688525" y="810873"/>
                </a:cubicBezTo>
                <a:cubicBezTo>
                  <a:pt x="586394" y="810873"/>
                  <a:pt x="484518" y="800674"/>
                  <a:pt x="382514" y="795574"/>
                </a:cubicBezTo>
                <a:cubicBezTo>
                  <a:pt x="340326" y="790301"/>
                  <a:pt x="261379" y="788558"/>
                  <a:pt x="214208" y="764975"/>
                </a:cubicBezTo>
                <a:cubicBezTo>
                  <a:pt x="197760" y="756752"/>
                  <a:pt x="182145" y="746485"/>
                  <a:pt x="168306" y="734376"/>
                </a:cubicBezTo>
                <a:cubicBezTo>
                  <a:pt x="141165" y="710629"/>
                  <a:pt x="117304" y="683377"/>
                  <a:pt x="91803" y="657878"/>
                </a:cubicBezTo>
                <a:lnTo>
                  <a:pt x="30601" y="596680"/>
                </a:lnTo>
                <a:cubicBezTo>
                  <a:pt x="10330" y="535870"/>
                  <a:pt x="-1365" y="523594"/>
                  <a:pt x="30601" y="443685"/>
                </a:cubicBezTo>
                <a:cubicBezTo>
                  <a:pt x="38637" y="423595"/>
                  <a:pt x="60074" y="411868"/>
                  <a:pt x="76503" y="397787"/>
                </a:cubicBezTo>
                <a:cubicBezTo>
                  <a:pt x="81125" y="393825"/>
                  <a:pt x="167896" y="327835"/>
                  <a:pt x="183607" y="321289"/>
                </a:cubicBezTo>
                <a:cubicBezTo>
                  <a:pt x="228270" y="302681"/>
                  <a:pt x="321312" y="275391"/>
                  <a:pt x="321312" y="275391"/>
                </a:cubicBezTo>
                <a:cubicBezTo>
                  <a:pt x="382514" y="280491"/>
                  <a:pt x="445338" y="275796"/>
                  <a:pt x="504919" y="290690"/>
                </a:cubicBezTo>
                <a:cubicBezTo>
                  <a:pt x="643596" y="325357"/>
                  <a:pt x="589437" y="340596"/>
                  <a:pt x="673225" y="382487"/>
                </a:cubicBezTo>
                <a:cubicBezTo>
                  <a:pt x="687651" y="389699"/>
                  <a:pt x="703826" y="392687"/>
                  <a:pt x="719127" y="397787"/>
                </a:cubicBezTo>
                <a:cubicBezTo>
                  <a:pt x="690519" y="435928"/>
                  <a:pt x="674015" y="472076"/>
                  <a:pt x="627323" y="489584"/>
                </a:cubicBezTo>
                <a:cubicBezTo>
                  <a:pt x="602973" y="498715"/>
                  <a:pt x="576321" y="499783"/>
                  <a:pt x="550820" y="504883"/>
                </a:cubicBezTo>
                <a:cubicBezTo>
                  <a:pt x="-21285" y="487007"/>
                  <a:pt x="108722" y="648241"/>
                  <a:pt x="45902" y="428386"/>
                </a:cubicBezTo>
                <a:cubicBezTo>
                  <a:pt x="41471" y="412879"/>
                  <a:pt x="35701" y="397787"/>
                  <a:pt x="30601" y="382487"/>
                </a:cubicBezTo>
                <a:cubicBezTo>
                  <a:pt x="31896" y="373422"/>
                  <a:pt x="41782" y="258620"/>
                  <a:pt x="61202" y="229492"/>
                </a:cubicBezTo>
                <a:cubicBezTo>
                  <a:pt x="73205" y="211489"/>
                  <a:pt x="90024" y="196878"/>
                  <a:pt x="107104" y="183594"/>
                </a:cubicBezTo>
                <a:cubicBezTo>
                  <a:pt x="193395" y="116484"/>
                  <a:pt x="176385" y="128026"/>
                  <a:pt x="260110" y="107096"/>
                </a:cubicBezTo>
                <a:cubicBezTo>
                  <a:pt x="275410" y="96896"/>
                  <a:pt x="289109" y="83740"/>
                  <a:pt x="306011" y="76497"/>
                </a:cubicBezTo>
                <a:cubicBezTo>
                  <a:pt x="325340" y="68214"/>
                  <a:pt x="346994" y="66975"/>
                  <a:pt x="367214" y="61198"/>
                </a:cubicBezTo>
                <a:cubicBezTo>
                  <a:pt x="382721" y="56768"/>
                  <a:pt x="397532" y="50053"/>
                  <a:pt x="413115" y="45898"/>
                </a:cubicBezTo>
                <a:cubicBezTo>
                  <a:pt x="474071" y="29644"/>
                  <a:pt x="596722" y="0"/>
                  <a:pt x="596722" y="0"/>
                </a:cubicBezTo>
                <a:cubicBezTo>
                  <a:pt x="647724" y="5100"/>
                  <a:pt x="702889" y="-5517"/>
                  <a:pt x="749728" y="15299"/>
                </a:cubicBezTo>
                <a:cubicBezTo>
                  <a:pt x="764466" y="21849"/>
                  <a:pt x="744502" y="48605"/>
                  <a:pt x="734427" y="61198"/>
                </a:cubicBezTo>
                <a:cubicBezTo>
                  <a:pt x="722939" y="75557"/>
                  <a:pt x="703826" y="81597"/>
                  <a:pt x="688525" y="91797"/>
                </a:cubicBezTo>
                <a:cubicBezTo>
                  <a:pt x="617123" y="86697"/>
                  <a:pt x="545509" y="83990"/>
                  <a:pt x="474318" y="76497"/>
                </a:cubicBezTo>
                <a:cubicBezTo>
                  <a:pt x="448455" y="73775"/>
                  <a:pt x="423467" y="65473"/>
                  <a:pt x="397815" y="61198"/>
                </a:cubicBezTo>
                <a:cubicBezTo>
                  <a:pt x="331645" y="50171"/>
                  <a:pt x="264969" y="42256"/>
                  <a:pt x="198907" y="30599"/>
                </a:cubicBezTo>
                <a:cubicBezTo>
                  <a:pt x="178198" y="26945"/>
                  <a:pt x="158672" y="16912"/>
                  <a:pt x="137705" y="15299"/>
                </a:cubicBezTo>
                <a:cubicBezTo>
                  <a:pt x="91939" y="11779"/>
                  <a:pt x="45902" y="15299"/>
                  <a:pt x="0" y="15299"/>
                </a:cubicBezTo>
              </a:path>
            </a:pathLst>
          </a:cu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988775" y="2631507"/>
            <a:ext cx="2649208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394051" y="2662106"/>
            <a:ext cx="925022" cy="1653689"/>
          </a:xfrm>
          <a:custGeom>
            <a:avLst/>
            <a:gdLst>
              <a:gd name="connsiteX0" fmla="*/ 612023 w 1025138"/>
              <a:gd name="connsiteY0" fmla="*/ 0 h 1653689"/>
              <a:gd name="connsiteX1" fmla="*/ 351913 w 1025138"/>
              <a:gd name="connsiteY1" fmla="*/ 30599 h 1653689"/>
              <a:gd name="connsiteX2" fmla="*/ 107104 w 1025138"/>
              <a:gd name="connsiteY2" fmla="*/ 61198 h 1653689"/>
              <a:gd name="connsiteX3" fmla="*/ 30601 w 1025138"/>
              <a:gd name="connsiteY3" fmla="*/ 137695 h 1653689"/>
              <a:gd name="connsiteX4" fmla="*/ 137705 w 1025138"/>
              <a:gd name="connsiteY4" fmla="*/ 305990 h 1653689"/>
              <a:gd name="connsiteX5" fmla="*/ 260110 w 1025138"/>
              <a:gd name="connsiteY5" fmla="*/ 336589 h 1653689"/>
              <a:gd name="connsiteX6" fmla="*/ 351913 w 1025138"/>
              <a:gd name="connsiteY6" fmla="*/ 367188 h 1653689"/>
              <a:gd name="connsiteX7" fmla="*/ 489618 w 1025138"/>
              <a:gd name="connsiteY7" fmla="*/ 382487 h 1653689"/>
              <a:gd name="connsiteX8" fmla="*/ 673225 w 1025138"/>
              <a:gd name="connsiteY8" fmla="*/ 413086 h 1653689"/>
              <a:gd name="connsiteX9" fmla="*/ 703826 w 1025138"/>
              <a:gd name="connsiteY9" fmla="*/ 367188 h 1653689"/>
              <a:gd name="connsiteX10" fmla="*/ 673225 w 1025138"/>
              <a:gd name="connsiteY10" fmla="*/ 290690 h 1653689"/>
              <a:gd name="connsiteX11" fmla="*/ 581421 w 1025138"/>
              <a:gd name="connsiteY11" fmla="*/ 244792 h 1653689"/>
              <a:gd name="connsiteX12" fmla="*/ 306011 w 1025138"/>
              <a:gd name="connsiteY12" fmla="*/ 260091 h 1653689"/>
              <a:gd name="connsiteX13" fmla="*/ 214208 w 1025138"/>
              <a:gd name="connsiteY13" fmla="*/ 321289 h 1653689"/>
              <a:gd name="connsiteX14" fmla="*/ 137705 w 1025138"/>
              <a:gd name="connsiteY14" fmla="*/ 474284 h 1653689"/>
              <a:gd name="connsiteX15" fmla="*/ 168306 w 1025138"/>
              <a:gd name="connsiteY15" fmla="*/ 581381 h 1653689"/>
              <a:gd name="connsiteX16" fmla="*/ 306011 w 1025138"/>
              <a:gd name="connsiteY16" fmla="*/ 657878 h 1653689"/>
              <a:gd name="connsiteX17" fmla="*/ 367214 w 1025138"/>
              <a:gd name="connsiteY17" fmla="*/ 673178 h 1653689"/>
              <a:gd name="connsiteX18" fmla="*/ 428416 w 1025138"/>
              <a:gd name="connsiteY18" fmla="*/ 703777 h 1653689"/>
              <a:gd name="connsiteX19" fmla="*/ 535520 w 1025138"/>
              <a:gd name="connsiteY19" fmla="*/ 734376 h 1653689"/>
              <a:gd name="connsiteX20" fmla="*/ 703826 w 1025138"/>
              <a:gd name="connsiteY20" fmla="*/ 719076 h 1653689"/>
              <a:gd name="connsiteX21" fmla="*/ 765028 w 1025138"/>
              <a:gd name="connsiteY21" fmla="*/ 627279 h 1653689"/>
              <a:gd name="connsiteX22" fmla="*/ 703826 w 1025138"/>
              <a:gd name="connsiteY22" fmla="*/ 611980 h 1653689"/>
              <a:gd name="connsiteX23" fmla="*/ 581421 w 1025138"/>
              <a:gd name="connsiteY23" fmla="*/ 642579 h 1653689"/>
              <a:gd name="connsiteX24" fmla="*/ 489618 w 1025138"/>
              <a:gd name="connsiteY24" fmla="*/ 657878 h 1653689"/>
              <a:gd name="connsiteX25" fmla="*/ 198907 w 1025138"/>
              <a:gd name="connsiteY25" fmla="*/ 673178 h 1653689"/>
              <a:gd name="connsiteX26" fmla="*/ 91803 w 1025138"/>
              <a:gd name="connsiteY26" fmla="*/ 703777 h 1653689"/>
              <a:gd name="connsiteX27" fmla="*/ 0 w 1025138"/>
              <a:gd name="connsiteY27" fmla="*/ 780274 h 1653689"/>
              <a:gd name="connsiteX28" fmla="*/ 45902 w 1025138"/>
              <a:gd name="connsiteY28" fmla="*/ 872071 h 1653689"/>
              <a:gd name="connsiteX29" fmla="*/ 183607 w 1025138"/>
              <a:gd name="connsiteY29" fmla="*/ 917970 h 1653689"/>
              <a:gd name="connsiteX30" fmla="*/ 351913 w 1025138"/>
              <a:gd name="connsiteY30" fmla="*/ 979168 h 1653689"/>
              <a:gd name="connsiteX31" fmla="*/ 504919 w 1025138"/>
              <a:gd name="connsiteY31" fmla="*/ 1025066 h 1653689"/>
              <a:gd name="connsiteX32" fmla="*/ 688525 w 1025138"/>
              <a:gd name="connsiteY32" fmla="*/ 1009767 h 1653689"/>
              <a:gd name="connsiteX33" fmla="*/ 703826 w 1025138"/>
              <a:gd name="connsiteY33" fmla="*/ 963868 h 1653689"/>
              <a:gd name="connsiteX34" fmla="*/ 688525 w 1025138"/>
              <a:gd name="connsiteY34" fmla="*/ 917970 h 1653689"/>
              <a:gd name="connsiteX35" fmla="*/ 612023 w 1025138"/>
              <a:gd name="connsiteY35" fmla="*/ 826173 h 1653689"/>
              <a:gd name="connsiteX36" fmla="*/ 504919 w 1025138"/>
              <a:gd name="connsiteY36" fmla="*/ 841472 h 1653689"/>
              <a:gd name="connsiteX37" fmla="*/ 413115 w 1025138"/>
              <a:gd name="connsiteY37" fmla="*/ 902670 h 1653689"/>
              <a:gd name="connsiteX38" fmla="*/ 367214 w 1025138"/>
              <a:gd name="connsiteY38" fmla="*/ 917970 h 1653689"/>
              <a:gd name="connsiteX39" fmla="*/ 229508 w 1025138"/>
              <a:gd name="connsiteY39" fmla="*/ 963868 h 1653689"/>
              <a:gd name="connsiteX40" fmla="*/ 183607 w 1025138"/>
              <a:gd name="connsiteY40" fmla="*/ 994467 h 1653689"/>
              <a:gd name="connsiteX41" fmla="*/ 198907 w 1025138"/>
              <a:gd name="connsiteY41" fmla="*/ 1101564 h 1653689"/>
              <a:gd name="connsiteX42" fmla="*/ 244809 w 1025138"/>
              <a:gd name="connsiteY42" fmla="*/ 1116863 h 1653689"/>
              <a:gd name="connsiteX43" fmla="*/ 367214 w 1025138"/>
              <a:gd name="connsiteY43" fmla="*/ 1147462 h 1653689"/>
              <a:gd name="connsiteX44" fmla="*/ 535520 w 1025138"/>
              <a:gd name="connsiteY44" fmla="*/ 1193361 h 1653689"/>
              <a:gd name="connsiteX45" fmla="*/ 703826 w 1025138"/>
              <a:gd name="connsiteY45" fmla="*/ 1178061 h 1653689"/>
              <a:gd name="connsiteX46" fmla="*/ 749728 w 1025138"/>
              <a:gd name="connsiteY46" fmla="*/ 1162762 h 1653689"/>
              <a:gd name="connsiteX47" fmla="*/ 841531 w 1025138"/>
              <a:gd name="connsiteY47" fmla="*/ 1101564 h 1653689"/>
              <a:gd name="connsiteX48" fmla="*/ 856832 w 1025138"/>
              <a:gd name="connsiteY48" fmla="*/ 1055665 h 1653689"/>
              <a:gd name="connsiteX49" fmla="*/ 703826 w 1025138"/>
              <a:gd name="connsiteY49" fmla="*/ 1055665 h 1653689"/>
              <a:gd name="connsiteX50" fmla="*/ 459017 w 1025138"/>
              <a:gd name="connsiteY50" fmla="*/ 1086264 h 1653689"/>
              <a:gd name="connsiteX51" fmla="*/ 351913 w 1025138"/>
              <a:gd name="connsiteY51" fmla="*/ 1116863 h 1653689"/>
              <a:gd name="connsiteX52" fmla="*/ 244809 w 1025138"/>
              <a:gd name="connsiteY52" fmla="*/ 1132163 h 1653689"/>
              <a:gd name="connsiteX53" fmla="*/ 122405 w 1025138"/>
              <a:gd name="connsiteY53" fmla="*/ 1208660 h 1653689"/>
              <a:gd name="connsiteX54" fmla="*/ 137705 w 1025138"/>
              <a:gd name="connsiteY54" fmla="*/ 1315757 h 1653689"/>
              <a:gd name="connsiteX55" fmla="*/ 290711 w 1025138"/>
              <a:gd name="connsiteY55" fmla="*/ 1422853 h 1653689"/>
              <a:gd name="connsiteX56" fmla="*/ 535520 w 1025138"/>
              <a:gd name="connsiteY56" fmla="*/ 1438153 h 1653689"/>
              <a:gd name="connsiteX57" fmla="*/ 795629 w 1025138"/>
              <a:gd name="connsiteY57" fmla="*/ 1422853 h 1653689"/>
              <a:gd name="connsiteX58" fmla="*/ 749728 w 1025138"/>
              <a:gd name="connsiteY58" fmla="*/ 1392254 h 1653689"/>
              <a:gd name="connsiteX59" fmla="*/ 673225 w 1025138"/>
              <a:gd name="connsiteY59" fmla="*/ 1361655 h 1653689"/>
              <a:gd name="connsiteX60" fmla="*/ 581421 w 1025138"/>
              <a:gd name="connsiteY60" fmla="*/ 1315757 h 1653689"/>
              <a:gd name="connsiteX61" fmla="*/ 397815 w 1025138"/>
              <a:gd name="connsiteY61" fmla="*/ 1331056 h 1653689"/>
              <a:gd name="connsiteX62" fmla="*/ 321312 w 1025138"/>
              <a:gd name="connsiteY62" fmla="*/ 1346356 h 1653689"/>
              <a:gd name="connsiteX63" fmla="*/ 214208 w 1025138"/>
              <a:gd name="connsiteY63" fmla="*/ 1376955 h 1653689"/>
              <a:gd name="connsiteX64" fmla="*/ 153006 w 1025138"/>
              <a:gd name="connsiteY64" fmla="*/ 1422853 h 1653689"/>
              <a:gd name="connsiteX65" fmla="*/ 61202 w 1025138"/>
              <a:gd name="connsiteY65" fmla="*/ 1484051 h 1653689"/>
              <a:gd name="connsiteX66" fmla="*/ 107104 w 1025138"/>
              <a:gd name="connsiteY66" fmla="*/ 1514650 h 1653689"/>
              <a:gd name="connsiteX67" fmla="*/ 183607 w 1025138"/>
              <a:gd name="connsiteY67" fmla="*/ 1575848 h 1653689"/>
              <a:gd name="connsiteX68" fmla="*/ 336612 w 1025138"/>
              <a:gd name="connsiteY68" fmla="*/ 1621746 h 1653689"/>
              <a:gd name="connsiteX69" fmla="*/ 489618 w 1025138"/>
              <a:gd name="connsiteY69" fmla="*/ 1637046 h 1653689"/>
              <a:gd name="connsiteX70" fmla="*/ 902733 w 1025138"/>
              <a:gd name="connsiteY70" fmla="*/ 1621746 h 1653689"/>
              <a:gd name="connsiteX71" fmla="*/ 1025138 w 1025138"/>
              <a:gd name="connsiteY71" fmla="*/ 1591147 h 1653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025138" h="1653689">
                <a:moveTo>
                  <a:pt x="612023" y="0"/>
                </a:moveTo>
                <a:cubicBezTo>
                  <a:pt x="469139" y="28574"/>
                  <a:pt x="575982" y="10231"/>
                  <a:pt x="351913" y="30599"/>
                </a:cubicBezTo>
                <a:cubicBezTo>
                  <a:pt x="190093" y="45309"/>
                  <a:pt x="236117" y="39697"/>
                  <a:pt x="107104" y="61198"/>
                </a:cubicBezTo>
                <a:cubicBezTo>
                  <a:pt x="83062" y="77225"/>
                  <a:pt x="34244" y="101268"/>
                  <a:pt x="30601" y="137695"/>
                </a:cubicBezTo>
                <a:cubicBezTo>
                  <a:pt x="21955" y="224150"/>
                  <a:pt x="45623" y="282971"/>
                  <a:pt x="137705" y="305990"/>
                </a:cubicBezTo>
                <a:cubicBezTo>
                  <a:pt x="178507" y="316190"/>
                  <a:pt x="220211" y="323290"/>
                  <a:pt x="260110" y="336589"/>
                </a:cubicBezTo>
                <a:cubicBezTo>
                  <a:pt x="290711" y="346789"/>
                  <a:pt x="320283" y="360863"/>
                  <a:pt x="351913" y="367188"/>
                </a:cubicBezTo>
                <a:cubicBezTo>
                  <a:pt x="397200" y="376245"/>
                  <a:pt x="443716" y="377387"/>
                  <a:pt x="489618" y="382487"/>
                </a:cubicBezTo>
                <a:cubicBezTo>
                  <a:pt x="537797" y="394531"/>
                  <a:pt x="633424" y="421046"/>
                  <a:pt x="673225" y="413086"/>
                </a:cubicBezTo>
                <a:cubicBezTo>
                  <a:pt x="691256" y="409480"/>
                  <a:pt x="693626" y="382487"/>
                  <a:pt x="703826" y="367188"/>
                </a:cubicBezTo>
                <a:cubicBezTo>
                  <a:pt x="693626" y="341689"/>
                  <a:pt x="689189" y="313038"/>
                  <a:pt x="673225" y="290690"/>
                </a:cubicBezTo>
                <a:cubicBezTo>
                  <a:pt x="654687" y="264738"/>
                  <a:pt x="608998" y="253983"/>
                  <a:pt x="581421" y="244792"/>
                </a:cubicBezTo>
                <a:cubicBezTo>
                  <a:pt x="489618" y="249892"/>
                  <a:pt x="396024" y="241340"/>
                  <a:pt x="306011" y="260091"/>
                </a:cubicBezTo>
                <a:cubicBezTo>
                  <a:pt x="270007" y="267591"/>
                  <a:pt x="214208" y="321289"/>
                  <a:pt x="214208" y="321289"/>
                </a:cubicBezTo>
                <a:cubicBezTo>
                  <a:pt x="141342" y="430581"/>
                  <a:pt x="161926" y="377408"/>
                  <a:pt x="137705" y="474284"/>
                </a:cubicBezTo>
                <a:cubicBezTo>
                  <a:pt x="147905" y="509983"/>
                  <a:pt x="146468" y="551355"/>
                  <a:pt x="168306" y="581381"/>
                </a:cubicBezTo>
                <a:cubicBezTo>
                  <a:pt x="197052" y="620904"/>
                  <a:pt x="258757" y="644378"/>
                  <a:pt x="306011" y="657878"/>
                </a:cubicBezTo>
                <a:cubicBezTo>
                  <a:pt x="326231" y="663655"/>
                  <a:pt x="347524" y="665795"/>
                  <a:pt x="367214" y="673178"/>
                </a:cubicBezTo>
                <a:cubicBezTo>
                  <a:pt x="388570" y="681186"/>
                  <a:pt x="407452" y="694793"/>
                  <a:pt x="428416" y="703777"/>
                </a:cubicBezTo>
                <a:cubicBezTo>
                  <a:pt x="459143" y="716945"/>
                  <a:pt x="504468" y="726613"/>
                  <a:pt x="535520" y="734376"/>
                </a:cubicBezTo>
                <a:cubicBezTo>
                  <a:pt x="591622" y="729276"/>
                  <a:pt x="652777" y="742897"/>
                  <a:pt x="703826" y="719076"/>
                </a:cubicBezTo>
                <a:cubicBezTo>
                  <a:pt x="737152" y="703525"/>
                  <a:pt x="765028" y="627279"/>
                  <a:pt x="765028" y="627279"/>
                </a:cubicBezTo>
                <a:cubicBezTo>
                  <a:pt x="744627" y="622179"/>
                  <a:pt x="724782" y="610234"/>
                  <a:pt x="703826" y="611980"/>
                </a:cubicBezTo>
                <a:cubicBezTo>
                  <a:pt x="661914" y="615473"/>
                  <a:pt x="622545" y="633767"/>
                  <a:pt x="581421" y="642579"/>
                </a:cubicBezTo>
                <a:cubicBezTo>
                  <a:pt x="551087" y="649079"/>
                  <a:pt x="520542" y="655404"/>
                  <a:pt x="489618" y="657878"/>
                </a:cubicBezTo>
                <a:cubicBezTo>
                  <a:pt x="392889" y="665616"/>
                  <a:pt x="295811" y="668078"/>
                  <a:pt x="198907" y="673178"/>
                </a:cubicBezTo>
                <a:cubicBezTo>
                  <a:pt x="179294" y="678081"/>
                  <a:pt x="113756" y="692801"/>
                  <a:pt x="91803" y="703777"/>
                </a:cubicBezTo>
                <a:cubicBezTo>
                  <a:pt x="49201" y="725077"/>
                  <a:pt x="33838" y="746439"/>
                  <a:pt x="0" y="780274"/>
                </a:cubicBezTo>
                <a:cubicBezTo>
                  <a:pt x="9193" y="807850"/>
                  <a:pt x="19949" y="853535"/>
                  <a:pt x="45902" y="872071"/>
                </a:cubicBezTo>
                <a:cubicBezTo>
                  <a:pt x="82927" y="898515"/>
                  <a:pt x="140935" y="905169"/>
                  <a:pt x="183607" y="917970"/>
                </a:cubicBezTo>
                <a:cubicBezTo>
                  <a:pt x="290769" y="950117"/>
                  <a:pt x="254569" y="942667"/>
                  <a:pt x="351913" y="979168"/>
                </a:cubicBezTo>
                <a:cubicBezTo>
                  <a:pt x="395171" y="995389"/>
                  <a:pt x="469487" y="1014943"/>
                  <a:pt x="504919" y="1025066"/>
                </a:cubicBezTo>
                <a:cubicBezTo>
                  <a:pt x="566121" y="1019966"/>
                  <a:pt x="629826" y="1027827"/>
                  <a:pt x="688525" y="1009767"/>
                </a:cubicBezTo>
                <a:cubicBezTo>
                  <a:pt x="703939" y="1005024"/>
                  <a:pt x="703826" y="979995"/>
                  <a:pt x="703826" y="963868"/>
                </a:cubicBezTo>
                <a:cubicBezTo>
                  <a:pt x="703826" y="947741"/>
                  <a:pt x="695738" y="932394"/>
                  <a:pt x="688525" y="917970"/>
                </a:cubicBezTo>
                <a:cubicBezTo>
                  <a:pt x="667222" y="875367"/>
                  <a:pt x="645863" y="860010"/>
                  <a:pt x="612023" y="826173"/>
                </a:cubicBezTo>
                <a:cubicBezTo>
                  <a:pt x="576322" y="831273"/>
                  <a:pt x="538579" y="828527"/>
                  <a:pt x="504919" y="841472"/>
                </a:cubicBezTo>
                <a:cubicBezTo>
                  <a:pt x="470593" y="854673"/>
                  <a:pt x="448005" y="891040"/>
                  <a:pt x="413115" y="902670"/>
                </a:cubicBezTo>
                <a:cubicBezTo>
                  <a:pt x="397815" y="907770"/>
                  <a:pt x="382721" y="913540"/>
                  <a:pt x="367214" y="917970"/>
                </a:cubicBezTo>
                <a:cubicBezTo>
                  <a:pt x="299032" y="937449"/>
                  <a:pt x="299850" y="928699"/>
                  <a:pt x="229508" y="963868"/>
                </a:cubicBezTo>
                <a:cubicBezTo>
                  <a:pt x="213061" y="972091"/>
                  <a:pt x="198907" y="984267"/>
                  <a:pt x="183607" y="994467"/>
                </a:cubicBezTo>
                <a:cubicBezTo>
                  <a:pt x="188707" y="1030166"/>
                  <a:pt x="182779" y="1069310"/>
                  <a:pt x="198907" y="1101564"/>
                </a:cubicBezTo>
                <a:cubicBezTo>
                  <a:pt x="206120" y="1115989"/>
                  <a:pt x="229249" y="1112620"/>
                  <a:pt x="244809" y="1116863"/>
                </a:cubicBezTo>
                <a:cubicBezTo>
                  <a:pt x="285385" y="1127928"/>
                  <a:pt x="327315" y="1134163"/>
                  <a:pt x="367214" y="1147462"/>
                </a:cubicBezTo>
                <a:cubicBezTo>
                  <a:pt x="483689" y="1186284"/>
                  <a:pt x="427387" y="1171735"/>
                  <a:pt x="535520" y="1193361"/>
                </a:cubicBezTo>
                <a:cubicBezTo>
                  <a:pt x="591622" y="1188261"/>
                  <a:pt x="648059" y="1186027"/>
                  <a:pt x="703826" y="1178061"/>
                </a:cubicBezTo>
                <a:cubicBezTo>
                  <a:pt x="719792" y="1175780"/>
                  <a:pt x="737134" y="1172837"/>
                  <a:pt x="749728" y="1162762"/>
                </a:cubicBezTo>
                <a:cubicBezTo>
                  <a:pt x="845788" y="1085919"/>
                  <a:pt x="700972" y="1136700"/>
                  <a:pt x="841531" y="1101564"/>
                </a:cubicBezTo>
                <a:cubicBezTo>
                  <a:pt x="846631" y="1086264"/>
                  <a:pt x="866509" y="1068567"/>
                  <a:pt x="856832" y="1055665"/>
                </a:cubicBezTo>
                <a:cubicBezTo>
                  <a:pt x="831258" y="1021569"/>
                  <a:pt x="719408" y="1053540"/>
                  <a:pt x="703826" y="1055665"/>
                </a:cubicBezTo>
                <a:cubicBezTo>
                  <a:pt x="622342" y="1066776"/>
                  <a:pt x="459017" y="1086264"/>
                  <a:pt x="459017" y="1086264"/>
                </a:cubicBezTo>
                <a:cubicBezTo>
                  <a:pt x="419685" y="1099374"/>
                  <a:pt x="394185" y="1109178"/>
                  <a:pt x="351913" y="1116863"/>
                </a:cubicBezTo>
                <a:cubicBezTo>
                  <a:pt x="316431" y="1123314"/>
                  <a:pt x="280510" y="1127063"/>
                  <a:pt x="244809" y="1132163"/>
                </a:cubicBezTo>
                <a:cubicBezTo>
                  <a:pt x="135562" y="1168576"/>
                  <a:pt x="170899" y="1135924"/>
                  <a:pt x="122405" y="1208660"/>
                </a:cubicBezTo>
                <a:cubicBezTo>
                  <a:pt x="127505" y="1244359"/>
                  <a:pt x="120607" y="1284006"/>
                  <a:pt x="137705" y="1315757"/>
                </a:cubicBezTo>
                <a:cubicBezTo>
                  <a:pt x="174216" y="1383560"/>
                  <a:pt x="221619" y="1415944"/>
                  <a:pt x="290711" y="1422853"/>
                </a:cubicBezTo>
                <a:cubicBezTo>
                  <a:pt x="372068" y="1430988"/>
                  <a:pt x="453917" y="1433053"/>
                  <a:pt x="535520" y="1438153"/>
                </a:cubicBezTo>
                <a:cubicBezTo>
                  <a:pt x="622223" y="1433053"/>
                  <a:pt x="710704" y="1441050"/>
                  <a:pt x="795629" y="1422853"/>
                </a:cubicBezTo>
                <a:cubicBezTo>
                  <a:pt x="813609" y="1419000"/>
                  <a:pt x="766175" y="1400477"/>
                  <a:pt x="749728" y="1392254"/>
                </a:cubicBezTo>
                <a:cubicBezTo>
                  <a:pt x="725162" y="1379972"/>
                  <a:pt x="697791" y="1373937"/>
                  <a:pt x="673225" y="1361655"/>
                </a:cubicBezTo>
                <a:cubicBezTo>
                  <a:pt x="554586" y="1302340"/>
                  <a:pt x="696793" y="1354210"/>
                  <a:pt x="581421" y="1315757"/>
                </a:cubicBezTo>
                <a:cubicBezTo>
                  <a:pt x="520219" y="1320857"/>
                  <a:pt x="458809" y="1323881"/>
                  <a:pt x="397815" y="1331056"/>
                </a:cubicBezTo>
                <a:cubicBezTo>
                  <a:pt x="371987" y="1334094"/>
                  <a:pt x="346699" y="1340715"/>
                  <a:pt x="321312" y="1346356"/>
                </a:cubicBezTo>
                <a:cubicBezTo>
                  <a:pt x="263669" y="1359165"/>
                  <a:pt x="265329" y="1359915"/>
                  <a:pt x="214208" y="1376955"/>
                </a:cubicBezTo>
                <a:cubicBezTo>
                  <a:pt x="193807" y="1392254"/>
                  <a:pt x="173897" y="1408230"/>
                  <a:pt x="153006" y="1422853"/>
                </a:cubicBezTo>
                <a:cubicBezTo>
                  <a:pt x="122876" y="1443942"/>
                  <a:pt x="61202" y="1484051"/>
                  <a:pt x="61202" y="1484051"/>
                </a:cubicBezTo>
                <a:cubicBezTo>
                  <a:pt x="76503" y="1494251"/>
                  <a:pt x="92393" y="1503617"/>
                  <a:pt x="107104" y="1514650"/>
                </a:cubicBezTo>
                <a:cubicBezTo>
                  <a:pt x="133230" y="1534243"/>
                  <a:pt x="154938" y="1560211"/>
                  <a:pt x="183607" y="1575848"/>
                </a:cubicBezTo>
                <a:cubicBezTo>
                  <a:pt x="215129" y="1593041"/>
                  <a:pt x="296421" y="1611699"/>
                  <a:pt x="336612" y="1621746"/>
                </a:cubicBezTo>
                <a:cubicBezTo>
                  <a:pt x="419922" y="1677282"/>
                  <a:pt x="349796" y="1645270"/>
                  <a:pt x="489618" y="1637046"/>
                </a:cubicBezTo>
                <a:cubicBezTo>
                  <a:pt x="627180" y="1628955"/>
                  <a:pt x="765028" y="1626846"/>
                  <a:pt x="902733" y="1621746"/>
                </a:cubicBezTo>
                <a:cubicBezTo>
                  <a:pt x="1004214" y="1587922"/>
                  <a:pt x="962281" y="1591147"/>
                  <a:pt x="1025138" y="1591147"/>
                </a:cubicBezTo>
              </a:path>
            </a:pathLst>
          </a:cu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947902" y="4266173"/>
            <a:ext cx="2248826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2879183" y="1866532"/>
            <a:ext cx="938827" cy="2382322"/>
          </a:xfrm>
          <a:custGeom>
            <a:avLst/>
            <a:gdLst>
              <a:gd name="connsiteX0" fmla="*/ 321312 w 1040438"/>
              <a:gd name="connsiteY0" fmla="*/ 2371422 h 2382322"/>
              <a:gd name="connsiteX1" fmla="*/ 734427 w 1040438"/>
              <a:gd name="connsiteY1" fmla="*/ 2325523 h 2382322"/>
              <a:gd name="connsiteX2" fmla="*/ 780328 w 1040438"/>
              <a:gd name="connsiteY2" fmla="*/ 2279625 h 2382322"/>
              <a:gd name="connsiteX3" fmla="*/ 810930 w 1040438"/>
              <a:gd name="connsiteY3" fmla="*/ 2233727 h 2382322"/>
              <a:gd name="connsiteX4" fmla="*/ 795629 w 1040438"/>
              <a:gd name="connsiteY4" fmla="*/ 2141930 h 2382322"/>
              <a:gd name="connsiteX5" fmla="*/ 749727 w 1040438"/>
              <a:gd name="connsiteY5" fmla="*/ 2096031 h 2382322"/>
              <a:gd name="connsiteX6" fmla="*/ 642623 w 1040438"/>
              <a:gd name="connsiteY6" fmla="*/ 2034833 h 2382322"/>
              <a:gd name="connsiteX7" fmla="*/ 520219 w 1040438"/>
              <a:gd name="connsiteY7" fmla="*/ 1988935 h 2382322"/>
              <a:gd name="connsiteX8" fmla="*/ 443716 w 1040438"/>
              <a:gd name="connsiteY8" fmla="*/ 1973635 h 2382322"/>
              <a:gd name="connsiteX9" fmla="*/ 397814 w 1040438"/>
              <a:gd name="connsiteY9" fmla="*/ 1927737 h 2382322"/>
              <a:gd name="connsiteX10" fmla="*/ 107104 w 1040438"/>
              <a:gd name="connsiteY10" fmla="*/ 1958336 h 2382322"/>
              <a:gd name="connsiteX11" fmla="*/ 91803 w 1040438"/>
              <a:gd name="connsiteY11" fmla="*/ 2004234 h 2382322"/>
              <a:gd name="connsiteX12" fmla="*/ 168306 w 1040438"/>
              <a:gd name="connsiteY12" fmla="*/ 2065432 h 2382322"/>
              <a:gd name="connsiteX13" fmla="*/ 198907 w 1040438"/>
              <a:gd name="connsiteY13" fmla="*/ 2111331 h 2382322"/>
              <a:gd name="connsiteX14" fmla="*/ 244809 w 1040438"/>
              <a:gd name="connsiteY14" fmla="*/ 2126630 h 2382322"/>
              <a:gd name="connsiteX15" fmla="*/ 428415 w 1040438"/>
              <a:gd name="connsiteY15" fmla="*/ 2111331 h 2382322"/>
              <a:gd name="connsiteX16" fmla="*/ 520219 w 1040438"/>
              <a:gd name="connsiteY16" fmla="*/ 2050133 h 2382322"/>
              <a:gd name="connsiteX17" fmla="*/ 596722 w 1040438"/>
              <a:gd name="connsiteY17" fmla="*/ 1958336 h 2382322"/>
              <a:gd name="connsiteX18" fmla="*/ 642623 w 1040438"/>
              <a:gd name="connsiteY18" fmla="*/ 1912437 h 2382322"/>
              <a:gd name="connsiteX19" fmla="*/ 703826 w 1040438"/>
              <a:gd name="connsiteY19" fmla="*/ 1835940 h 2382322"/>
              <a:gd name="connsiteX20" fmla="*/ 642623 w 1040438"/>
              <a:gd name="connsiteY20" fmla="*/ 1713544 h 2382322"/>
              <a:gd name="connsiteX21" fmla="*/ 596722 w 1040438"/>
              <a:gd name="connsiteY21" fmla="*/ 1667645 h 2382322"/>
              <a:gd name="connsiteX22" fmla="*/ 535519 w 1040438"/>
              <a:gd name="connsiteY22" fmla="*/ 1652346 h 2382322"/>
              <a:gd name="connsiteX23" fmla="*/ 489618 w 1040438"/>
              <a:gd name="connsiteY23" fmla="*/ 1621747 h 2382322"/>
              <a:gd name="connsiteX24" fmla="*/ 428415 w 1040438"/>
              <a:gd name="connsiteY24" fmla="*/ 1575848 h 2382322"/>
              <a:gd name="connsiteX25" fmla="*/ 382514 w 1040438"/>
              <a:gd name="connsiteY25" fmla="*/ 1560549 h 2382322"/>
              <a:gd name="connsiteX26" fmla="*/ 198907 w 1040438"/>
              <a:gd name="connsiteY26" fmla="*/ 1606447 h 2382322"/>
              <a:gd name="connsiteX27" fmla="*/ 153005 w 1040438"/>
              <a:gd name="connsiteY27" fmla="*/ 1621747 h 2382322"/>
              <a:gd name="connsiteX28" fmla="*/ 168306 w 1040438"/>
              <a:gd name="connsiteY28" fmla="*/ 1682945 h 2382322"/>
              <a:gd name="connsiteX29" fmla="*/ 214208 w 1040438"/>
              <a:gd name="connsiteY29" fmla="*/ 1698244 h 2382322"/>
              <a:gd name="connsiteX30" fmla="*/ 489618 w 1040438"/>
              <a:gd name="connsiteY30" fmla="*/ 1682945 h 2382322"/>
              <a:gd name="connsiteX31" fmla="*/ 612022 w 1040438"/>
              <a:gd name="connsiteY31" fmla="*/ 1637046 h 2382322"/>
              <a:gd name="connsiteX32" fmla="*/ 688525 w 1040438"/>
              <a:gd name="connsiteY32" fmla="*/ 1545249 h 2382322"/>
              <a:gd name="connsiteX33" fmla="*/ 765028 w 1040438"/>
              <a:gd name="connsiteY33" fmla="*/ 1453452 h 2382322"/>
              <a:gd name="connsiteX34" fmla="*/ 780328 w 1040438"/>
              <a:gd name="connsiteY34" fmla="*/ 1407554 h 2382322"/>
              <a:gd name="connsiteX35" fmla="*/ 719126 w 1040438"/>
              <a:gd name="connsiteY35" fmla="*/ 1315757 h 2382322"/>
              <a:gd name="connsiteX36" fmla="*/ 657924 w 1040438"/>
              <a:gd name="connsiteY36" fmla="*/ 1285158 h 2382322"/>
              <a:gd name="connsiteX37" fmla="*/ 566121 w 1040438"/>
              <a:gd name="connsiteY37" fmla="*/ 1223960 h 2382322"/>
              <a:gd name="connsiteX38" fmla="*/ 474317 w 1040438"/>
              <a:gd name="connsiteY38" fmla="*/ 1193361 h 2382322"/>
              <a:gd name="connsiteX39" fmla="*/ 428415 w 1040438"/>
              <a:gd name="connsiteY39" fmla="*/ 1178061 h 2382322"/>
              <a:gd name="connsiteX40" fmla="*/ 244809 w 1040438"/>
              <a:gd name="connsiteY40" fmla="*/ 1208660 h 2382322"/>
              <a:gd name="connsiteX41" fmla="*/ 198907 w 1040438"/>
              <a:gd name="connsiteY41" fmla="*/ 1239259 h 2382322"/>
              <a:gd name="connsiteX42" fmla="*/ 153005 w 1040438"/>
              <a:gd name="connsiteY42" fmla="*/ 1285158 h 2382322"/>
              <a:gd name="connsiteX43" fmla="*/ 244809 w 1040438"/>
              <a:gd name="connsiteY43" fmla="*/ 1315757 h 2382322"/>
              <a:gd name="connsiteX44" fmla="*/ 397814 w 1040438"/>
              <a:gd name="connsiteY44" fmla="*/ 1285158 h 2382322"/>
              <a:gd name="connsiteX45" fmla="*/ 627323 w 1040438"/>
              <a:gd name="connsiteY45" fmla="*/ 1254559 h 2382322"/>
              <a:gd name="connsiteX46" fmla="*/ 703826 w 1040438"/>
              <a:gd name="connsiteY46" fmla="*/ 1193361 h 2382322"/>
              <a:gd name="connsiteX47" fmla="*/ 657924 w 1040438"/>
              <a:gd name="connsiteY47" fmla="*/ 948569 h 2382322"/>
              <a:gd name="connsiteX48" fmla="*/ 596722 w 1040438"/>
              <a:gd name="connsiteY48" fmla="*/ 933269 h 2382322"/>
              <a:gd name="connsiteX49" fmla="*/ 489618 w 1040438"/>
              <a:gd name="connsiteY49" fmla="*/ 902670 h 2382322"/>
              <a:gd name="connsiteX50" fmla="*/ 183606 w 1040438"/>
              <a:gd name="connsiteY50" fmla="*/ 917970 h 2382322"/>
              <a:gd name="connsiteX51" fmla="*/ 183606 w 1040438"/>
              <a:gd name="connsiteY51" fmla="*/ 1009767 h 2382322"/>
              <a:gd name="connsiteX52" fmla="*/ 520219 w 1040438"/>
              <a:gd name="connsiteY52" fmla="*/ 1025066 h 2382322"/>
              <a:gd name="connsiteX53" fmla="*/ 596722 w 1040438"/>
              <a:gd name="connsiteY53" fmla="*/ 1009767 h 2382322"/>
              <a:gd name="connsiteX54" fmla="*/ 688525 w 1040438"/>
              <a:gd name="connsiteY54" fmla="*/ 933269 h 2382322"/>
              <a:gd name="connsiteX55" fmla="*/ 719126 w 1040438"/>
              <a:gd name="connsiteY55" fmla="*/ 810873 h 2382322"/>
              <a:gd name="connsiteX56" fmla="*/ 703826 w 1040438"/>
              <a:gd name="connsiteY56" fmla="*/ 703777 h 2382322"/>
              <a:gd name="connsiteX57" fmla="*/ 627323 w 1040438"/>
              <a:gd name="connsiteY57" fmla="*/ 627279 h 2382322"/>
              <a:gd name="connsiteX58" fmla="*/ 474317 w 1040438"/>
              <a:gd name="connsiteY58" fmla="*/ 535482 h 2382322"/>
              <a:gd name="connsiteX59" fmla="*/ 397814 w 1040438"/>
              <a:gd name="connsiteY59" fmla="*/ 520183 h 2382322"/>
              <a:gd name="connsiteX60" fmla="*/ 198907 w 1040438"/>
              <a:gd name="connsiteY60" fmla="*/ 474284 h 2382322"/>
              <a:gd name="connsiteX61" fmla="*/ 76502 w 1040438"/>
              <a:gd name="connsiteY61" fmla="*/ 458985 h 2382322"/>
              <a:gd name="connsiteX62" fmla="*/ 61202 w 1040438"/>
              <a:gd name="connsiteY62" fmla="*/ 504883 h 2382322"/>
              <a:gd name="connsiteX63" fmla="*/ 183606 w 1040438"/>
              <a:gd name="connsiteY63" fmla="*/ 581381 h 2382322"/>
              <a:gd name="connsiteX64" fmla="*/ 214208 w 1040438"/>
              <a:gd name="connsiteY64" fmla="*/ 611980 h 2382322"/>
              <a:gd name="connsiteX65" fmla="*/ 290710 w 1040438"/>
              <a:gd name="connsiteY65" fmla="*/ 627279 h 2382322"/>
              <a:gd name="connsiteX66" fmla="*/ 443716 w 1040438"/>
              <a:gd name="connsiteY66" fmla="*/ 596680 h 2382322"/>
              <a:gd name="connsiteX67" fmla="*/ 504918 w 1040438"/>
              <a:gd name="connsiteY67" fmla="*/ 550782 h 2382322"/>
              <a:gd name="connsiteX68" fmla="*/ 550820 w 1040438"/>
              <a:gd name="connsiteY68" fmla="*/ 535482 h 2382322"/>
              <a:gd name="connsiteX69" fmla="*/ 673224 w 1040438"/>
              <a:gd name="connsiteY69" fmla="*/ 428386 h 2382322"/>
              <a:gd name="connsiteX70" fmla="*/ 765028 w 1040438"/>
              <a:gd name="connsiteY70" fmla="*/ 367188 h 2382322"/>
              <a:gd name="connsiteX71" fmla="*/ 780328 w 1040438"/>
              <a:gd name="connsiteY71" fmla="*/ 275391 h 2382322"/>
              <a:gd name="connsiteX72" fmla="*/ 596722 w 1040438"/>
              <a:gd name="connsiteY72" fmla="*/ 214193 h 2382322"/>
              <a:gd name="connsiteX73" fmla="*/ 489618 w 1040438"/>
              <a:gd name="connsiteY73" fmla="*/ 183594 h 2382322"/>
              <a:gd name="connsiteX74" fmla="*/ 321312 w 1040438"/>
              <a:gd name="connsiteY74" fmla="*/ 137695 h 2382322"/>
              <a:gd name="connsiteX75" fmla="*/ 0 w 1040438"/>
              <a:gd name="connsiteY75" fmla="*/ 198893 h 2382322"/>
              <a:gd name="connsiteX76" fmla="*/ 76502 w 1040438"/>
              <a:gd name="connsiteY76" fmla="*/ 290690 h 2382322"/>
              <a:gd name="connsiteX77" fmla="*/ 137705 w 1040438"/>
              <a:gd name="connsiteY77" fmla="*/ 305990 h 2382322"/>
              <a:gd name="connsiteX78" fmla="*/ 229508 w 1040438"/>
              <a:gd name="connsiteY78" fmla="*/ 336589 h 2382322"/>
              <a:gd name="connsiteX79" fmla="*/ 275410 w 1040438"/>
              <a:gd name="connsiteY79" fmla="*/ 351888 h 2382322"/>
              <a:gd name="connsiteX80" fmla="*/ 397814 w 1040438"/>
              <a:gd name="connsiteY80" fmla="*/ 336589 h 2382322"/>
              <a:gd name="connsiteX81" fmla="*/ 489618 w 1040438"/>
              <a:gd name="connsiteY81" fmla="*/ 305990 h 2382322"/>
              <a:gd name="connsiteX82" fmla="*/ 581421 w 1040438"/>
              <a:gd name="connsiteY82" fmla="*/ 244792 h 2382322"/>
              <a:gd name="connsiteX83" fmla="*/ 627323 w 1040438"/>
              <a:gd name="connsiteY83" fmla="*/ 214193 h 2382322"/>
              <a:gd name="connsiteX84" fmla="*/ 688525 w 1040438"/>
              <a:gd name="connsiteY84" fmla="*/ 168294 h 2382322"/>
              <a:gd name="connsiteX85" fmla="*/ 749727 w 1040438"/>
              <a:gd name="connsiteY85" fmla="*/ 152995 h 2382322"/>
              <a:gd name="connsiteX86" fmla="*/ 780328 w 1040438"/>
              <a:gd name="connsiteY86" fmla="*/ 107096 h 2382322"/>
              <a:gd name="connsiteX87" fmla="*/ 826230 w 1040438"/>
              <a:gd name="connsiteY87" fmla="*/ 91797 h 2382322"/>
              <a:gd name="connsiteX88" fmla="*/ 872132 w 1040438"/>
              <a:gd name="connsiteY88" fmla="*/ 61198 h 2382322"/>
              <a:gd name="connsiteX89" fmla="*/ 963935 w 1040438"/>
              <a:gd name="connsiteY89" fmla="*/ 30599 h 2382322"/>
              <a:gd name="connsiteX90" fmla="*/ 1009837 w 1040438"/>
              <a:gd name="connsiteY90" fmla="*/ 15299 h 2382322"/>
              <a:gd name="connsiteX91" fmla="*/ 1040438 w 1040438"/>
              <a:gd name="connsiteY91" fmla="*/ 0 h 238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040438" h="2382322">
                <a:moveTo>
                  <a:pt x="321312" y="2371422"/>
                </a:moveTo>
                <a:cubicBezTo>
                  <a:pt x="499536" y="2363996"/>
                  <a:pt x="617712" y="2422778"/>
                  <a:pt x="734427" y="2325523"/>
                </a:cubicBezTo>
                <a:cubicBezTo>
                  <a:pt x="751050" y="2311672"/>
                  <a:pt x="766476" y="2296247"/>
                  <a:pt x="780328" y="2279625"/>
                </a:cubicBezTo>
                <a:cubicBezTo>
                  <a:pt x="792100" y="2265499"/>
                  <a:pt x="800729" y="2249026"/>
                  <a:pt x="810930" y="2233727"/>
                </a:cubicBezTo>
                <a:cubicBezTo>
                  <a:pt x="805830" y="2203128"/>
                  <a:pt x="808229" y="2170277"/>
                  <a:pt x="795629" y="2141930"/>
                </a:cubicBezTo>
                <a:cubicBezTo>
                  <a:pt x="786841" y="2122157"/>
                  <a:pt x="766156" y="2110112"/>
                  <a:pt x="749727" y="2096031"/>
                </a:cubicBezTo>
                <a:cubicBezTo>
                  <a:pt x="682514" y="2038424"/>
                  <a:pt x="708358" y="2059482"/>
                  <a:pt x="642623" y="2034833"/>
                </a:cubicBezTo>
                <a:cubicBezTo>
                  <a:pt x="614529" y="2024298"/>
                  <a:pt x="554957" y="1997619"/>
                  <a:pt x="520219" y="1988935"/>
                </a:cubicBezTo>
                <a:cubicBezTo>
                  <a:pt x="494989" y="1982628"/>
                  <a:pt x="469217" y="1978735"/>
                  <a:pt x="443716" y="1973635"/>
                </a:cubicBezTo>
                <a:cubicBezTo>
                  <a:pt x="428415" y="1958336"/>
                  <a:pt x="419234" y="1930797"/>
                  <a:pt x="397814" y="1927737"/>
                </a:cubicBezTo>
                <a:cubicBezTo>
                  <a:pt x="371176" y="1923932"/>
                  <a:pt x="152110" y="1952710"/>
                  <a:pt x="107104" y="1958336"/>
                </a:cubicBezTo>
                <a:cubicBezTo>
                  <a:pt x="102004" y="1973635"/>
                  <a:pt x="89152" y="1988326"/>
                  <a:pt x="91803" y="2004234"/>
                </a:cubicBezTo>
                <a:cubicBezTo>
                  <a:pt x="99945" y="2053085"/>
                  <a:pt x="132505" y="2053500"/>
                  <a:pt x="168306" y="2065432"/>
                </a:cubicBezTo>
                <a:cubicBezTo>
                  <a:pt x="178506" y="2080732"/>
                  <a:pt x="184548" y="2099844"/>
                  <a:pt x="198907" y="2111331"/>
                </a:cubicBezTo>
                <a:cubicBezTo>
                  <a:pt x="211501" y="2121406"/>
                  <a:pt x="228681" y="2126630"/>
                  <a:pt x="244809" y="2126630"/>
                </a:cubicBezTo>
                <a:cubicBezTo>
                  <a:pt x="306223" y="2126630"/>
                  <a:pt x="367213" y="2116431"/>
                  <a:pt x="428415" y="2111331"/>
                </a:cubicBezTo>
                <a:cubicBezTo>
                  <a:pt x="510301" y="2029453"/>
                  <a:pt x="390529" y="2142763"/>
                  <a:pt x="520219" y="2050133"/>
                </a:cubicBezTo>
                <a:cubicBezTo>
                  <a:pt x="575436" y="2010694"/>
                  <a:pt x="557251" y="2005698"/>
                  <a:pt x="596722" y="1958336"/>
                </a:cubicBezTo>
                <a:cubicBezTo>
                  <a:pt x="610574" y="1941714"/>
                  <a:pt x="628771" y="1929059"/>
                  <a:pt x="642623" y="1912437"/>
                </a:cubicBezTo>
                <a:cubicBezTo>
                  <a:pt x="739114" y="1796654"/>
                  <a:pt x="614808" y="1924949"/>
                  <a:pt x="703826" y="1835940"/>
                </a:cubicBezTo>
                <a:cubicBezTo>
                  <a:pt x="685178" y="1761356"/>
                  <a:pt x="697700" y="1777797"/>
                  <a:pt x="642623" y="1713544"/>
                </a:cubicBezTo>
                <a:cubicBezTo>
                  <a:pt x="628541" y="1697116"/>
                  <a:pt x="615509" y="1678380"/>
                  <a:pt x="596722" y="1667645"/>
                </a:cubicBezTo>
                <a:cubicBezTo>
                  <a:pt x="578464" y="1657212"/>
                  <a:pt x="555920" y="1657446"/>
                  <a:pt x="535519" y="1652346"/>
                </a:cubicBezTo>
                <a:cubicBezTo>
                  <a:pt x="520219" y="1642146"/>
                  <a:pt x="504582" y="1632435"/>
                  <a:pt x="489618" y="1621747"/>
                </a:cubicBezTo>
                <a:cubicBezTo>
                  <a:pt x="468867" y="1606926"/>
                  <a:pt x="450556" y="1588499"/>
                  <a:pt x="428415" y="1575848"/>
                </a:cubicBezTo>
                <a:cubicBezTo>
                  <a:pt x="414412" y="1567847"/>
                  <a:pt x="397814" y="1565649"/>
                  <a:pt x="382514" y="1560549"/>
                </a:cubicBezTo>
                <a:cubicBezTo>
                  <a:pt x="258894" y="1581150"/>
                  <a:pt x="320140" y="1566038"/>
                  <a:pt x="198907" y="1606447"/>
                </a:cubicBezTo>
                <a:lnTo>
                  <a:pt x="153005" y="1621747"/>
                </a:lnTo>
                <a:cubicBezTo>
                  <a:pt x="158105" y="1642146"/>
                  <a:pt x="155170" y="1666526"/>
                  <a:pt x="168306" y="1682945"/>
                </a:cubicBezTo>
                <a:cubicBezTo>
                  <a:pt x="178382" y="1695539"/>
                  <a:pt x="198080" y="1698244"/>
                  <a:pt x="214208" y="1698244"/>
                </a:cubicBezTo>
                <a:cubicBezTo>
                  <a:pt x="306153" y="1698244"/>
                  <a:pt x="397815" y="1688045"/>
                  <a:pt x="489618" y="1682945"/>
                </a:cubicBezTo>
                <a:cubicBezTo>
                  <a:pt x="538901" y="1670625"/>
                  <a:pt x="568939" y="1667817"/>
                  <a:pt x="612022" y="1637046"/>
                </a:cubicBezTo>
                <a:cubicBezTo>
                  <a:pt x="667245" y="1597604"/>
                  <a:pt x="649050" y="1592615"/>
                  <a:pt x="688525" y="1545249"/>
                </a:cubicBezTo>
                <a:cubicBezTo>
                  <a:pt x="786700" y="1427448"/>
                  <a:pt x="689052" y="1567410"/>
                  <a:pt x="765028" y="1453452"/>
                </a:cubicBezTo>
                <a:cubicBezTo>
                  <a:pt x="770128" y="1438153"/>
                  <a:pt x="780328" y="1423681"/>
                  <a:pt x="780328" y="1407554"/>
                </a:cubicBezTo>
                <a:cubicBezTo>
                  <a:pt x="780328" y="1369145"/>
                  <a:pt x="746724" y="1335469"/>
                  <a:pt x="719126" y="1315757"/>
                </a:cubicBezTo>
                <a:cubicBezTo>
                  <a:pt x="700566" y="1302501"/>
                  <a:pt x="677482" y="1296892"/>
                  <a:pt x="657924" y="1285158"/>
                </a:cubicBezTo>
                <a:cubicBezTo>
                  <a:pt x="626387" y="1266237"/>
                  <a:pt x="601011" y="1235589"/>
                  <a:pt x="566121" y="1223960"/>
                </a:cubicBezTo>
                <a:lnTo>
                  <a:pt x="474317" y="1193361"/>
                </a:lnTo>
                <a:lnTo>
                  <a:pt x="428415" y="1178061"/>
                </a:lnTo>
                <a:cubicBezTo>
                  <a:pt x="384790" y="1182908"/>
                  <a:pt x="296074" y="1183030"/>
                  <a:pt x="244809" y="1208660"/>
                </a:cubicBezTo>
                <a:cubicBezTo>
                  <a:pt x="228361" y="1216883"/>
                  <a:pt x="213034" y="1227487"/>
                  <a:pt x="198907" y="1239259"/>
                </a:cubicBezTo>
                <a:cubicBezTo>
                  <a:pt x="182284" y="1253111"/>
                  <a:pt x="168306" y="1269858"/>
                  <a:pt x="153005" y="1285158"/>
                </a:cubicBezTo>
                <a:cubicBezTo>
                  <a:pt x="183606" y="1295358"/>
                  <a:pt x="212553" y="1315757"/>
                  <a:pt x="244809" y="1315757"/>
                </a:cubicBezTo>
                <a:cubicBezTo>
                  <a:pt x="296821" y="1315757"/>
                  <a:pt x="346812" y="1295358"/>
                  <a:pt x="397814" y="1285158"/>
                </a:cubicBezTo>
                <a:cubicBezTo>
                  <a:pt x="524582" y="1259806"/>
                  <a:pt x="448431" y="1272446"/>
                  <a:pt x="627323" y="1254559"/>
                </a:cubicBezTo>
                <a:cubicBezTo>
                  <a:pt x="630934" y="1252152"/>
                  <a:pt x="702812" y="1208569"/>
                  <a:pt x="703826" y="1193361"/>
                </a:cubicBezTo>
                <a:cubicBezTo>
                  <a:pt x="704001" y="1190743"/>
                  <a:pt x="720742" y="990445"/>
                  <a:pt x="657924" y="948569"/>
                </a:cubicBezTo>
                <a:cubicBezTo>
                  <a:pt x="640427" y="936905"/>
                  <a:pt x="616941" y="939046"/>
                  <a:pt x="596722" y="933269"/>
                </a:cubicBezTo>
                <a:cubicBezTo>
                  <a:pt x="443069" y="889371"/>
                  <a:pt x="680945" y="950500"/>
                  <a:pt x="489618" y="902670"/>
                </a:cubicBezTo>
                <a:cubicBezTo>
                  <a:pt x="387614" y="907770"/>
                  <a:pt x="283934" y="898861"/>
                  <a:pt x="183606" y="917970"/>
                </a:cubicBezTo>
                <a:cubicBezTo>
                  <a:pt x="164132" y="921679"/>
                  <a:pt x="162280" y="1006058"/>
                  <a:pt x="183606" y="1009767"/>
                </a:cubicBezTo>
                <a:cubicBezTo>
                  <a:pt x="294265" y="1029011"/>
                  <a:pt x="408015" y="1019966"/>
                  <a:pt x="520219" y="1025066"/>
                </a:cubicBezTo>
                <a:cubicBezTo>
                  <a:pt x="545720" y="1019966"/>
                  <a:pt x="572372" y="1018898"/>
                  <a:pt x="596722" y="1009767"/>
                </a:cubicBezTo>
                <a:cubicBezTo>
                  <a:pt x="630804" y="996987"/>
                  <a:pt x="664713" y="957079"/>
                  <a:pt x="688525" y="933269"/>
                </a:cubicBezTo>
                <a:cubicBezTo>
                  <a:pt x="700600" y="897048"/>
                  <a:pt x="719126" y="847802"/>
                  <a:pt x="719126" y="810873"/>
                </a:cubicBezTo>
                <a:cubicBezTo>
                  <a:pt x="719126" y="774812"/>
                  <a:pt x="719954" y="736031"/>
                  <a:pt x="703826" y="703777"/>
                </a:cubicBezTo>
                <a:cubicBezTo>
                  <a:pt x="687697" y="671522"/>
                  <a:pt x="657330" y="647282"/>
                  <a:pt x="627323" y="627279"/>
                </a:cubicBezTo>
                <a:cubicBezTo>
                  <a:pt x="592407" y="604004"/>
                  <a:pt x="521364" y="551163"/>
                  <a:pt x="474317" y="535482"/>
                </a:cubicBezTo>
                <a:cubicBezTo>
                  <a:pt x="449645" y="527259"/>
                  <a:pt x="423154" y="526030"/>
                  <a:pt x="397814" y="520183"/>
                </a:cubicBezTo>
                <a:cubicBezTo>
                  <a:pt x="157870" y="464816"/>
                  <a:pt x="373731" y="509247"/>
                  <a:pt x="198907" y="474284"/>
                </a:cubicBezTo>
                <a:cubicBezTo>
                  <a:pt x="157134" y="453399"/>
                  <a:pt x="124578" y="420527"/>
                  <a:pt x="76502" y="458985"/>
                </a:cubicBezTo>
                <a:cubicBezTo>
                  <a:pt x="63909" y="469059"/>
                  <a:pt x="66302" y="489584"/>
                  <a:pt x="61202" y="504883"/>
                </a:cubicBezTo>
                <a:cubicBezTo>
                  <a:pt x="198454" y="642126"/>
                  <a:pt x="49822" y="514493"/>
                  <a:pt x="183606" y="581381"/>
                </a:cubicBezTo>
                <a:cubicBezTo>
                  <a:pt x="196508" y="587832"/>
                  <a:pt x="200949" y="606298"/>
                  <a:pt x="214208" y="611980"/>
                </a:cubicBezTo>
                <a:cubicBezTo>
                  <a:pt x="238111" y="622223"/>
                  <a:pt x="265209" y="622179"/>
                  <a:pt x="290710" y="627279"/>
                </a:cubicBezTo>
                <a:cubicBezTo>
                  <a:pt x="341712" y="617079"/>
                  <a:pt x="394734" y="614172"/>
                  <a:pt x="443716" y="596680"/>
                </a:cubicBezTo>
                <a:cubicBezTo>
                  <a:pt x="467731" y="588104"/>
                  <a:pt x="482777" y="563433"/>
                  <a:pt x="504918" y="550782"/>
                </a:cubicBezTo>
                <a:cubicBezTo>
                  <a:pt x="518921" y="542781"/>
                  <a:pt x="535519" y="540582"/>
                  <a:pt x="550820" y="535482"/>
                </a:cubicBezTo>
                <a:cubicBezTo>
                  <a:pt x="618966" y="444627"/>
                  <a:pt x="569724" y="494245"/>
                  <a:pt x="673224" y="428386"/>
                </a:cubicBezTo>
                <a:cubicBezTo>
                  <a:pt x="704252" y="408642"/>
                  <a:pt x="765028" y="367188"/>
                  <a:pt x="765028" y="367188"/>
                </a:cubicBezTo>
                <a:cubicBezTo>
                  <a:pt x="785315" y="336760"/>
                  <a:pt x="818337" y="313397"/>
                  <a:pt x="780328" y="275391"/>
                </a:cubicBezTo>
                <a:cubicBezTo>
                  <a:pt x="745825" y="240890"/>
                  <a:pt x="622660" y="222839"/>
                  <a:pt x="596722" y="214193"/>
                </a:cubicBezTo>
                <a:cubicBezTo>
                  <a:pt x="442487" y="162784"/>
                  <a:pt x="681704" y="241215"/>
                  <a:pt x="489618" y="183594"/>
                </a:cubicBezTo>
                <a:cubicBezTo>
                  <a:pt x="334311" y="137006"/>
                  <a:pt x="460751" y="165582"/>
                  <a:pt x="321312" y="137695"/>
                </a:cubicBezTo>
                <a:cubicBezTo>
                  <a:pt x="300629" y="138729"/>
                  <a:pt x="0" y="58485"/>
                  <a:pt x="0" y="198893"/>
                </a:cubicBezTo>
                <a:cubicBezTo>
                  <a:pt x="0" y="245587"/>
                  <a:pt x="39340" y="272111"/>
                  <a:pt x="76502" y="290690"/>
                </a:cubicBezTo>
                <a:cubicBezTo>
                  <a:pt x="95311" y="300094"/>
                  <a:pt x="117563" y="299948"/>
                  <a:pt x="137705" y="305990"/>
                </a:cubicBezTo>
                <a:cubicBezTo>
                  <a:pt x="168601" y="315258"/>
                  <a:pt x="198907" y="326389"/>
                  <a:pt x="229508" y="336589"/>
                </a:cubicBezTo>
                <a:lnTo>
                  <a:pt x="275410" y="351888"/>
                </a:lnTo>
                <a:cubicBezTo>
                  <a:pt x="316211" y="346788"/>
                  <a:pt x="357608" y="345204"/>
                  <a:pt x="397814" y="336589"/>
                </a:cubicBezTo>
                <a:cubicBezTo>
                  <a:pt x="429354" y="329831"/>
                  <a:pt x="489618" y="305990"/>
                  <a:pt x="489618" y="305990"/>
                </a:cubicBezTo>
                <a:lnTo>
                  <a:pt x="581421" y="244792"/>
                </a:lnTo>
                <a:cubicBezTo>
                  <a:pt x="596722" y="234592"/>
                  <a:pt x="612612" y="225226"/>
                  <a:pt x="627323" y="214193"/>
                </a:cubicBezTo>
                <a:cubicBezTo>
                  <a:pt x="647724" y="198893"/>
                  <a:pt x="665717" y="179697"/>
                  <a:pt x="688525" y="168294"/>
                </a:cubicBezTo>
                <a:cubicBezTo>
                  <a:pt x="707334" y="158890"/>
                  <a:pt x="729326" y="158095"/>
                  <a:pt x="749727" y="152995"/>
                </a:cubicBezTo>
                <a:cubicBezTo>
                  <a:pt x="759927" y="137695"/>
                  <a:pt x="765969" y="118583"/>
                  <a:pt x="780328" y="107096"/>
                </a:cubicBezTo>
                <a:cubicBezTo>
                  <a:pt x="792922" y="97021"/>
                  <a:pt x="811804" y="99009"/>
                  <a:pt x="826230" y="91797"/>
                </a:cubicBezTo>
                <a:cubicBezTo>
                  <a:pt x="842678" y="83574"/>
                  <a:pt x="855328" y="68666"/>
                  <a:pt x="872132" y="61198"/>
                </a:cubicBezTo>
                <a:cubicBezTo>
                  <a:pt x="901608" y="48098"/>
                  <a:pt x="933334" y="40799"/>
                  <a:pt x="963935" y="30599"/>
                </a:cubicBezTo>
                <a:cubicBezTo>
                  <a:pt x="979236" y="25499"/>
                  <a:pt x="995411" y="22511"/>
                  <a:pt x="1009837" y="15299"/>
                </a:cubicBezTo>
                <a:lnTo>
                  <a:pt x="1040438" y="0"/>
                </a:lnTo>
              </a:path>
            </a:pathLst>
          </a:cu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811066" y="1866532"/>
            <a:ext cx="514520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312030" y="4199772"/>
            <a:ext cx="90847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8038232" y="1416560"/>
            <a:ext cx="91803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FINISH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802678" y="6317620"/>
            <a:ext cx="356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not pretty, and not drawn to scale!)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01741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457200"/>
            <a:ext cx="740410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76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" y="228600"/>
            <a:ext cx="9042400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5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91</Words>
  <Application>Microsoft Macintosh PowerPoint</Application>
  <PresentationFormat>On-screen Show (4:3)</PresentationFormat>
  <Paragraphs>21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Radiation Wall at one point each on two of the lines  (A&amp;B , B&amp;C or A&amp;C) ideal legs shown; order may change depending  on conditions &amp; timing relative to ER-2 </vt:lpstr>
      <vt:lpstr>PowerPoint Presentation</vt:lpstr>
      <vt:lpstr>PowerPoint Presentation</vt:lpstr>
    </vt:vector>
  </TitlesOfParts>
  <Company>University of Colorado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 Schmidt</dc:creator>
  <cp:lastModifiedBy>Sarah Doherty</cp:lastModifiedBy>
  <cp:revision>10</cp:revision>
  <dcterms:created xsi:type="dcterms:W3CDTF">2016-09-12T21:17:57Z</dcterms:created>
  <dcterms:modified xsi:type="dcterms:W3CDTF">2016-09-13T15:28:47Z</dcterms:modified>
</cp:coreProperties>
</file>