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1"/>
  </p:notesMasterIdLst>
  <p:sldIdLst>
    <p:sldId id="256" r:id="rId2"/>
    <p:sldId id="465" r:id="rId3"/>
    <p:sldId id="471" r:id="rId4"/>
    <p:sldId id="466" r:id="rId5"/>
    <p:sldId id="467" r:id="rId6"/>
    <p:sldId id="468" r:id="rId7"/>
    <p:sldId id="469" r:id="rId8"/>
    <p:sldId id="470" r:id="rId9"/>
    <p:sldId id="472" r:id="rId10"/>
    <p:sldId id="473" r:id="rId11"/>
    <p:sldId id="474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61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1600" y="-9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15-</a:t>
            </a:r>
            <a:r>
              <a:rPr lang="en-US" sz="3200" dirty="0" smtClean="0"/>
              <a:t>09-</a:t>
            </a:r>
            <a:r>
              <a:rPr lang="en-US" sz="3200" dirty="0" smtClean="0"/>
              <a:t>2016 – 17-09-2016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14-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4400550"/>
            <a:ext cx="372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remnants advanced to near 18S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4592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895350"/>
            <a:ext cx="251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plot again.  Indicates</a:t>
            </a:r>
          </a:p>
          <a:p>
            <a:r>
              <a:rPr lang="en-US" dirty="0" smtClean="0"/>
              <a:t>  we should get into</a:t>
            </a:r>
          </a:p>
          <a:p>
            <a:r>
              <a:rPr lang="en-US" dirty="0" smtClean="0"/>
              <a:t>  plume at end of routine</a:t>
            </a:r>
          </a:p>
          <a:p>
            <a:r>
              <a:rPr lang="en-US" dirty="0" smtClean="0"/>
              <a:t>  track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1950"/>
            <a:ext cx="8396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Thursday, 20160915: Models not in complete agreement on high cloud (blue in UKMO).</a:t>
            </a:r>
          </a:p>
          <a:p>
            <a:r>
              <a:rPr lang="en-US" dirty="0" smtClean="0"/>
              <a:t>  Might expect some near YWB in association with trough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324350"/>
            <a:ext cx="6085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Friday, 20160916: High clouds are unlikely except in NE corner.</a:t>
            </a:r>
          </a:p>
          <a:p>
            <a:r>
              <a:rPr lang="en-US" dirty="0" smtClean="0"/>
              <a:t>  Trough moving on.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1400" y="1123950"/>
            <a:ext cx="1697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Relatively dry at</a:t>
            </a:r>
          </a:p>
          <a:p>
            <a:r>
              <a:rPr lang="en-US" dirty="0" smtClean="0"/>
              <a:t> 600mb except</a:t>
            </a:r>
          </a:p>
          <a:p>
            <a:r>
              <a:rPr lang="en-US" dirty="0" smtClean="0"/>
              <a:t> in NE corner.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248150"/>
            <a:ext cx="738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models predict clearing near the coast.  Sc region expanded southward.</a:t>
            </a:r>
          </a:p>
          <a:p>
            <a:r>
              <a:rPr lang="en-US" dirty="0" smtClean="0"/>
              <a:t>  Post-frontal situation.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629150"/>
            <a:ext cx="674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to restore Sc region, strong winds still, clearing near the coast.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400550"/>
            <a:ext cx="249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Yesterday’s slide on this.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Deal with operational viability of tomorrow’s flight this PM</a:t>
            </a:r>
          </a:p>
          <a:p>
            <a:r>
              <a:rPr lang="en-US" dirty="0" smtClean="0"/>
              <a:t>Trough approaching tomorrow enhances middle cloud tomorrow.  Also see greater moisture tomorrow than Friday.</a:t>
            </a:r>
          </a:p>
          <a:p>
            <a:r>
              <a:rPr lang="en-US" dirty="0" smtClean="0"/>
              <a:t>Front penetrates into Sc Region Friday, but plenty of “regular Sc” near end of routine track.</a:t>
            </a:r>
          </a:p>
          <a:p>
            <a:r>
              <a:rPr lang="en-US" dirty="0" smtClean="0"/>
              <a:t>Saturday TO:  S at 10 knots CAVOK; Saturday landing, SSW 15-20, CAVOK (maybe some dust).  Possible crosswind (96 hour </a:t>
            </a:r>
            <a:r>
              <a:rPr lang="en-US" dirty="0" err="1" smtClean="0"/>
              <a:t>fcst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 and Friday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3666172"/>
            <a:ext cx="5584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Hint of middle cloud SW of routine track in UKMO.  Based</a:t>
            </a:r>
          </a:p>
          <a:p>
            <a:r>
              <a:rPr lang="en-US" dirty="0" smtClean="0"/>
              <a:t>  on presence of trough, something in the region is likely.</a:t>
            </a:r>
          </a:p>
          <a:p>
            <a:r>
              <a:rPr lang="en-US" dirty="0" smtClean="0"/>
              <a:t>  Little dot is on routine flight track in EC.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8400" y="-3623733"/>
            <a:ext cx="536448" cy="414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3666172"/>
            <a:ext cx="5676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Diurnal variation in these things, so 9 Z (11 AM) is much</a:t>
            </a:r>
          </a:p>
          <a:p>
            <a:r>
              <a:rPr lang="en-US" dirty="0" smtClean="0"/>
              <a:t>  more aggressive in both models.  Details are important</a:t>
            </a:r>
          </a:p>
          <a:p>
            <a:r>
              <a:rPr lang="en-US" dirty="0" smtClean="0"/>
              <a:t>  and models disagree.  Part of routine track may well have</a:t>
            </a:r>
          </a:p>
          <a:p>
            <a:r>
              <a:rPr lang="en-US" dirty="0" smtClean="0"/>
              <a:t>  middle cloud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4324350"/>
            <a:ext cx="655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Absence of trough is responsible for reduced middle cloud coverage</a:t>
            </a:r>
          </a:p>
          <a:p>
            <a:r>
              <a:rPr lang="en-US" dirty="0" smtClean="0"/>
              <a:t>  on Friday.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1950"/>
            <a:ext cx="3534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Drying apparent at 600mb between</a:t>
            </a:r>
          </a:p>
          <a:p>
            <a:r>
              <a:rPr lang="en-US" dirty="0" smtClean="0"/>
              <a:t> the two days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4400550"/>
            <a:ext cx="387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Favorable SC situation for both models.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324350"/>
            <a:ext cx="40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front to influence Sc region to 18S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7927</TotalTime>
  <Words>358</Words>
  <Application>Microsoft Macintosh PowerPoint</Application>
  <PresentationFormat>On-screen Show (16:9)</PresentationFormat>
  <Paragraphs>58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ORACLES forecasting briefing Meteorology for 15-09-2016 – 17-09-2016</vt:lpstr>
      <vt:lpstr>Summary</vt:lpstr>
      <vt:lpstr>Tomorrow and Friday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Saturday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63</cp:revision>
  <dcterms:created xsi:type="dcterms:W3CDTF">2016-09-14T02:26:56Z</dcterms:created>
  <dcterms:modified xsi:type="dcterms:W3CDTF">2016-09-14T05:58:32Z</dcterms:modified>
</cp:coreProperties>
</file>