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773" r:id="rId1"/>
    <p:sldMasterId id="2147486444" r:id="rId2"/>
    <p:sldMasterId id="2147488452" r:id="rId3"/>
    <p:sldMasterId id="2147488475" r:id="rId4"/>
    <p:sldMasterId id="2147488533" r:id="rId5"/>
    <p:sldMasterId id="2147488570" r:id="rId6"/>
    <p:sldMasterId id="2147488604" r:id="rId7"/>
    <p:sldMasterId id="2147488614" r:id="rId8"/>
  </p:sldMasterIdLst>
  <p:notesMasterIdLst>
    <p:notesMasterId r:id="rId11"/>
  </p:notesMasterIdLst>
  <p:sldIdLst>
    <p:sldId id="1097" r:id="rId9"/>
    <p:sldId id="1098" r:id="rId10"/>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pitchFamily="18" charset="0"/>
        <a:ea typeface="+mn-ea"/>
        <a:cs typeface="+mn-cs"/>
      </a:defRPr>
    </a:lvl1pPr>
    <a:lvl2pPr marL="457200"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pitchFamily="18" charset="0"/>
        <a:ea typeface="+mn-ea"/>
        <a:cs typeface="+mn-cs"/>
      </a:defRPr>
    </a:lvl2pPr>
    <a:lvl3pPr marL="914400"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pitchFamily="18" charset="0"/>
        <a:ea typeface="+mn-ea"/>
        <a:cs typeface="+mn-cs"/>
      </a:defRPr>
    </a:lvl3pPr>
    <a:lvl4pPr marL="1371600"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pitchFamily="18" charset="0"/>
        <a:ea typeface="+mn-ea"/>
        <a:cs typeface="+mn-cs"/>
      </a:defRPr>
    </a:lvl4pPr>
    <a:lvl5pPr marL="1828800"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pitchFamily="18"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FF"/>
    <a:srgbClr val="FF00FF"/>
    <a:srgbClr val="0000FF"/>
    <a:srgbClr val="FF0000"/>
    <a:srgbClr val="00FF00"/>
    <a:srgbClr val="FFFF99"/>
    <a:srgbClr val="66FF33"/>
    <a:srgbClr val="FFCC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45" autoAdjust="0"/>
    <p:restoredTop sz="98574" autoAdjust="0"/>
  </p:normalViewPr>
  <p:slideViewPr>
    <p:cSldViewPr snapToGrid="0">
      <p:cViewPr varScale="1">
        <p:scale>
          <a:sx n="95" d="100"/>
          <a:sy n="95" d="100"/>
        </p:scale>
        <p:origin x="859" y="58"/>
      </p:cViewPr>
      <p:guideLst>
        <p:guide orient="horz" pos="2208"/>
        <p:guide pos="2880"/>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5" d="100"/>
          <a:sy n="95" d="100"/>
        </p:scale>
        <p:origin x="-18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tableStyles" Target="tableStyles.xml"/><Relationship Id="rId10" Type="http://schemas.openxmlformats.org/officeDocument/2006/relationships/slide" Target="slides/slide2.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l">
              <a:defRPr sz="1200">
                <a:effectLst>
                  <a:outerShdw blurRad="38100" dist="38100" dir="2700000" algn="tl">
                    <a:srgbClr val="C0C0C0"/>
                  </a:outerShdw>
                </a:effectLst>
                <a:latin typeface="Times" charset="0"/>
              </a:defRPr>
            </a:lvl1pPr>
          </a:lstStyle>
          <a:p>
            <a:pPr>
              <a:defRPr/>
            </a:pPr>
            <a:endParaRPr lang="en-US"/>
          </a:p>
        </p:txBody>
      </p:sp>
      <p:sp>
        <p:nvSpPr>
          <p:cNvPr id="79875" name="Rectangle 3"/>
          <p:cNvSpPr>
            <a:spLocks noGrp="1" noChangeArrowheads="1"/>
          </p:cNvSpPr>
          <p:nvPr>
            <p:ph type="dt" idx="1"/>
          </p:nvPr>
        </p:nvSpPr>
        <p:spPr bwMode="auto">
          <a:xfrm>
            <a:off x="3886200" y="0"/>
            <a:ext cx="29718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outerShdw blurRad="38100" dist="38100" dir="2700000" algn="tl">
                    <a:srgbClr val="C0C0C0"/>
                  </a:outerShdw>
                </a:effectLst>
                <a:latin typeface="Times" charset="0"/>
              </a:defRPr>
            </a:lvl1pPr>
          </a:lstStyle>
          <a:p>
            <a:pPr>
              <a:defRPr/>
            </a:pPr>
            <a:endParaRPr lang="en-US"/>
          </a:p>
        </p:txBody>
      </p:sp>
      <p:sp>
        <p:nvSpPr>
          <p:cNvPr id="962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7"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9878" name="Rectangle 6"/>
          <p:cNvSpPr>
            <a:spLocks noGrp="1" noChangeArrowheads="1"/>
          </p:cNvSpPr>
          <p:nvPr>
            <p:ph type="ftr" sz="quarter" idx="4"/>
          </p:nvPr>
        </p:nvSpPr>
        <p:spPr bwMode="auto">
          <a:xfrm>
            <a:off x="0" y="8686800"/>
            <a:ext cx="29718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l">
              <a:defRPr sz="1200">
                <a:effectLst>
                  <a:outerShdw blurRad="38100" dist="38100" dir="2700000" algn="tl">
                    <a:srgbClr val="C0C0C0"/>
                  </a:outerShdw>
                </a:effectLst>
                <a:latin typeface="Times" charset="0"/>
              </a:defRPr>
            </a:lvl1pPr>
          </a:lstStyle>
          <a:p>
            <a:pPr>
              <a:defRPr/>
            </a:pPr>
            <a:endParaRPr lang="en-US"/>
          </a:p>
        </p:txBody>
      </p:sp>
      <p:sp>
        <p:nvSpPr>
          <p:cNvPr id="79879"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C0C0C0"/>
                  </a:outerShdw>
                </a:effectLst>
                <a:latin typeface="Times" charset="0"/>
              </a:defRPr>
            </a:lvl1pPr>
          </a:lstStyle>
          <a:p>
            <a:pPr>
              <a:defRPr/>
            </a:pPr>
            <a:fld id="{ADFBDF3A-F797-4C73-8E6B-74360D448589}" type="slidenum">
              <a:rPr lang="en-US"/>
              <a:pPr>
                <a:defRPr/>
              </a:pPr>
              <a:t>‹#›</a:t>
            </a:fld>
            <a:endParaRPr lang="en-US"/>
          </a:p>
        </p:txBody>
      </p:sp>
    </p:spTree>
    <p:extLst>
      <p:ext uri="{BB962C8B-B14F-4D97-AF65-F5344CB8AC3E}">
        <p14:creationId xmlns:p14="http://schemas.microsoft.com/office/powerpoint/2010/main" val="29919225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lum bright="28000" contrast="-44000"/>
            <a:extLst>
              <a:ext uri="{28A0092B-C50C-407E-A947-70E740481C1C}">
                <a14:useLocalDpi xmlns:a14="http://schemas.microsoft.com/office/drawing/2010/main" val="0"/>
              </a:ext>
            </a:extLst>
          </a:blip>
          <a:srcRect/>
          <a:stretch>
            <a:fillRect/>
          </a:stretch>
        </p:blipFill>
        <p:spPr bwMode="auto">
          <a:xfrm>
            <a:off x="6237288" y="6053138"/>
            <a:ext cx="919162"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ChangeArrowheads="1"/>
          </p:cNvSpPr>
          <p:nvPr>
            <p:ph type="ctrTitle"/>
          </p:nvPr>
        </p:nvSpPr>
        <p:spPr>
          <a:xfrm>
            <a:off x="469900" y="1831975"/>
            <a:ext cx="8212138" cy="906463"/>
          </a:xfrm>
        </p:spPr>
        <p:txBody>
          <a:bodyPr lIns="91440" tIns="45720" rIns="91440" bIns="45720"/>
          <a:lstStyle>
            <a:lvl1pPr>
              <a:defRPr sz="4000">
                <a:solidFill>
                  <a:srgbClr val="C97A00"/>
                </a:solidFill>
              </a:defRPr>
            </a:lvl1pPr>
          </a:lstStyle>
          <a:p>
            <a:r>
              <a:rPr lang="en-US"/>
              <a:t>Click to edit Master title style</a:t>
            </a:r>
          </a:p>
        </p:txBody>
      </p:sp>
      <p:sp>
        <p:nvSpPr>
          <p:cNvPr id="23555" name="Rectangle 3"/>
          <p:cNvSpPr>
            <a:spLocks noGrp="1" noChangeArrowheads="1"/>
          </p:cNvSpPr>
          <p:nvPr>
            <p:ph type="subTitle" idx="1"/>
          </p:nvPr>
        </p:nvSpPr>
        <p:spPr>
          <a:xfrm>
            <a:off x="471488" y="2973388"/>
            <a:ext cx="8208962" cy="2279650"/>
          </a:xfrm>
        </p:spPr>
        <p:txBody>
          <a:bodyPr lIns="91440" tIns="45720" rIns="91440" bIns="45720"/>
          <a:lstStyle>
            <a:lvl1pPr marL="0" indent="0">
              <a:defRPr/>
            </a:lvl1pPr>
          </a:lstStyle>
          <a:p>
            <a:r>
              <a:rPr lang="en-US"/>
              <a:t>Click to edit Master subtitle style</a:t>
            </a:r>
          </a:p>
        </p:txBody>
      </p:sp>
    </p:spTree>
    <p:extLst>
      <p:ext uri="{BB962C8B-B14F-4D97-AF65-F5344CB8AC3E}">
        <p14:creationId xmlns:p14="http://schemas.microsoft.com/office/powerpoint/2010/main" val="504806682"/>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457200" y="6245225"/>
            <a:ext cx="2133600" cy="476250"/>
          </a:xfrm>
          <a:prstGeom prst="rect">
            <a:avLst/>
          </a:prstGeom>
        </p:spPr>
        <p:txBody>
          <a:bodyPr/>
          <a:lstStyle>
            <a:lvl1pPr algn="l" eaLnBrk="1" hangingPunct="1">
              <a:defRPr sz="1800">
                <a:solidFill>
                  <a:srgbClr val="000000"/>
                </a:solidFill>
                <a:effectLst/>
                <a:latin typeface="Arial" charset="0"/>
              </a:defRPr>
            </a:lvl1pPr>
          </a:lstStyle>
          <a:p>
            <a:pPr>
              <a:defRPr/>
            </a:pPr>
            <a:endParaRPr lang="en-US"/>
          </a:p>
        </p:txBody>
      </p:sp>
      <p:sp>
        <p:nvSpPr>
          <p:cNvPr id="3" name="Rectangle 2"/>
          <p:cNvSpPr>
            <a:spLocks noGrp="1" noChangeArrowheads="1"/>
          </p:cNvSpPr>
          <p:nvPr>
            <p:ph type="ftr" sz="quarter" idx="11"/>
          </p:nvPr>
        </p:nvSpPr>
        <p:spPr/>
        <p:txBody>
          <a:bodyPr/>
          <a:lstStyle>
            <a:lvl1pPr algn="ctr" eaLnBrk="0" hangingPunct="0">
              <a:defRPr>
                <a:effectLst>
                  <a:outerShdw blurRad="38100" dist="38100" dir="2700000" algn="tl">
                    <a:srgbClr val="000000">
                      <a:alpha val="43137"/>
                    </a:srgbClr>
                  </a:outerShdw>
                </a:effectLst>
              </a:defRPr>
            </a:lvl1pPr>
          </a:lstStyle>
          <a:p>
            <a:pPr>
              <a:defRPr/>
            </a:pPr>
            <a:r>
              <a:rPr lang="en-US"/>
              <a:t>Materials for Bruce Doddridge Visit to NASA Ames, June 2006</a:t>
            </a:r>
          </a:p>
        </p:txBody>
      </p:sp>
      <p:sp>
        <p:nvSpPr>
          <p:cNvPr id="4" name="Slide Number Placeholder 3"/>
          <p:cNvSpPr>
            <a:spLocks noGrp="1" noChangeArrowheads="1"/>
          </p:cNvSpPr>
          <p:nvPr>
            <p:ph type="sldNum" sz="quarter" idx="12"/>
          </p:nvPr>
        </p:nvSpPr>
        <p:spPr>
          <a:xfrm>
            <a:off x="3276600" y="6381750"/>
            <a:ext cx="2133600" cy="476250"/>
          </a:xfrm>
          <a:prstGeom prst="rect">
            <a:avLst/>
          </a:prstGeom>
        </p:spPr>
        <p:txBody>
          <a:bodyPr/>
          <a:lstStyle>
            <a:lvl1pPr algn="l" eaLnBrk="1" hangingPunct="1">
              <a:defRPr sz="1800">
                <a:solidFill>
                  <a:srgbClr val="000000"/>
                </a:solidFill>
                <a:effectLst/>
                <a:latin typeface="Arial" charset="0"/>
              </a:defRPr>
            </a:lvl1pPr>
          </a:lstStyle>
          <a:p>
            <a:pPr>
              <a:defRPr/>
            </a:pPr>
            <a:fld id="{10F0B594-9124-4B56-8A1B-FB16194438FA}" type="slidenum">
              <a:rPr lang="en-US"/>
              <a:pPr>
                <a:defRPr/>
              </a:pPr>
              <a:t>‹#›</a:t>
            </a:fld>
            <a:endParaRPr lang="en-US"/>
          </a:p>
        </p:txBody>
      </p:sp>
    </p:spTree>
    <p:extLst>
      <p:ext uri="{BB962C8B-B14F-4D97-AF65-F5344CB8AC3E}">
        <p14:creationId xmlns:p14="http://schemas.microsoft.com/office/powerpoint/2010/main" val="123445544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lum bright="28000" contrast="-44000"/>
            <a:extLst>
              <a:ext uri="{28A0092B-C50C-407E-A947-70E740481C1C}">
                <a14:useLocalDpi xmlns:a14="http://schemas.microsoft.com/office/drawing/2010/main" val="0"/>
              </a:ext>
            </a:extLst>
          </a:blip>
          <a:srcRect/>
          <a:stretch>
            <a:fillRect/>
          </a:stretch>
        </p:blipFill>
        <p:spPr bwMode="auto">
          <a:xfrm>
            <a:off x="6237288" y="6053138"/>
            <a:ext cx="919162"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ChangeArrowheads="1"/>
          </p:cNvSpPr>
          <p:nvPr>
            <p:ph type="ctrTitle"/>
          </p:nvPr>
        </p:nvSpPr>
        <p:spPr>
          <a:xfrm>
            <a:off x="469900" y="1831975"/>
            <a:ext cx="8212138" cy="906463"/>
          </a:xfrm>
        </p:spPr>
        <p:txBody>
          <a:bodyPr lIns="91440" tIns="45720" rIns="91440" bIns="45720"/>
          <a:lstStyle>
            <a:lvl1pPr>
              <a:defRPr sz="4000">
                <a:solidFill>
                  <a:srgbClr val="C97A00"/>
                </a:solidFill>
              </a:defRPr>
            </a:lvl1pPr>
          </a:lstStyle>
          <a:p>
            <a:r>
              <a:rPr lang="en-US"/>
              <a:t>Click to edit Master title style</a:t>
            </a:r>
          </a:p>
        </p:txBody>
      </p:sp>
      <p:sp>
        <p:nvSpPr>
          <p:cNvPr id="23555" name="Rectangle 3"/>
          <p:cNvSpPr>
            <a:spLocks noGrp="1" noChangeArrowheads="1"/>
          </p:cNvSpPr>
          <p:nvPr>
            <p:ph type="subTitle" idx="1"/>
          </p:nvPr>
        </p:nvSpPr>
        <p:spPr>
          <a:xfrm>
            <a:off x="471488" y="2973388"/>
            <a:ext cx="8208962" cy="2279650"/>
          </a:xfrm>
        </p:spPr>
        <p:txBody>
          <a:bodyPr lIns="91440" tIns="45720" rIns="91440" bIns="45720"/>
          <a:lstStyle>
            <a:lvl1pPr marL="0" indent="0">
              <a:defRPr/>
            </a:lvl1pPr>
          </a:lstStyle>
          <a:p>
            <a:r>
              <a:rPr lang="en-US"/>
              <a:t>Click to edit Master subtitle style</a:t>
            </a:r>
          </a:p>
        </p:txBody>
      </p:sp>
    </p:spTree>
    <p:extLst>
      <p:ext uri="{BB962C8B-B14F-4D97-AF65-F5344CB8AC3E}">
        <p14:creationId xmlns:p14="http://schemas.microsoft.com/office/powerpoint/2010/main" val="653599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descr="PowerPoint_Path_Foo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 y="5487988"/>
            <a:ext cx="9140825"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NNL_Logo_2-Color_v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cstate="print">
            <a:lum bright="28000" contrast="-44000"/>
            <a:extLst>
              <a:ext uri="{28A0092B-C50C-407E-A947-70E740481C1C}">
                <a14:useLocalDpi xmlns:a14="http://schemas.microsoft.com/office/drawing/2010/main" val="0"/>
              </a:ext>
            </a:extLst>
          </a:blip>
          <a:srcRect/>
          <a:stretch>
            <a:fillRect/>
          </a:stretch>
        </p:blipFill>
        <p:spPr bwMode="auto">
          <a:xfrm>
            <a:off x="6237288" y="6053138"/>
            <a:ext cx="919162"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p:cNvSpPr>
            <a:spLocks noGrp="1"/>
          </p:cNvSpPr>
          <p:nvPr>
            <p:ph type="ftr" sz="quarter" idx="10"/>
          </p:nvPr>
        </p:nvSpPr>
        <p:spPr/>
        <p:txBody>
          <a:bodyPr/>
          <a:lstStyle>
            <a:lvl1pPr algn="ctr" eaLnBrk="0" hangingPunct="0">
              <a:defRPr>
                <a:effectLst>
                  <a:outerShdw blurRad="38100" dist="38100" dir="2700000" algn="tl">
                    <a:srgbClr val="000000">
                      <a:alpha val="43137"/>
                    </a:srgbClr>
                  </a:outerShdw>
                </a:effectLst>
              </a:defRPr>
            </a:lvl1pPr>
          </a:lstStyle>
          <a:p>
            <a:pPr>
              <a:defRPr/>
            </a:pPr>
            <a:fld id="{C114F018-658D-43BF-8E32-9AF125E78A44}" type="slidenum">
              <a:rPr lang="en-US"/>
              <a:pPr>
                <a:defRPr/>
              </a:pPr>
              <a:t>‹#›</a:t>
            </a:fld>
            <a:r>
              <a:rPr lang="en-US">
                <a:latin typeface="Times New Roman" pitchFamily="-80" charset="0"/>
              </a:rPr>
              <a:t> </a:t>
            </a:r>
          </a:p>
        </p:txBody>
      </p:sp>
    </p:spTree>
    <p:extLst>
      <p:ext uri="{BB962C8B-B14F-4D97-AF65-F5344CB8AC3E}">
        <p14:creationId xmlns:p14="http://schemas.microsoft.com/office/powerpoint/2010/main" val="3247896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9" descr="PowerPoint_Path_Foo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487988"/>
            <a:ext cx="9140825"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NNL_Logo_2-Color_v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0" y="0"/>
            <a:ext cx="9144000" cy="914400"/>
          </a:xfrm>
          <a:prstGeom prst="rect">
            <a:avLst/>
          </a:prstGeom>
          <a:solidFill>
            <a:srgbClr val="D5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eaLnBrk="1" hangingPunct="1"/>
            <a:endParaRPr lang="en-US" sz="1800">
              <a:solidFill>
                <a:srgbClr val="000000"/>
              </a:solidFill>
              <a:effectLst/>
              <a:latin typeface="Arial" charset="0"/>
            </a:endParaRPr>
          </a:p>
        </p:txBody>
      </p:sp>
      <p:pic>
        <p:nvPicPr>
          <p:cNvPr id="7" name="Picture 3"/>
          <p:cNvPicPr>
            <a:picLocks noChangeAspect="1" noChangeArrowheads="1"/>
          </p:cNvPicPr>
          <p:nvPr/>
        </p:nvPicPr>
        <p:blipFill>
          <a:blip r:embed="rId4" cstate="print">
            <a:lum bright="28000" contrast="-44000"/>
            <a:extLst>
              <a:ext uri="{28A0092B-C50C-407E-A947-70E740481C1C}">
                <a14:useLocalDpi xmlns:a14="http://schemas.microsoft.com/office/drawing/2010/main" val="0"/>
              </a:ext>
            </a:extLst>
          </a:blip>
          <a:srcRect/>
          <a:stretch>
            <a:fillRect/>
          </a:stretch>
        </p:blipFill>
        <p:spPr bwMode="auto">
          <a:xfrm>
            <a:off x="6237288" y="6053138"/>
            <a:ext cx="919162"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p:cNvSpPr>
            <a:spLocks noGrp="1"/>
          </p:cNvSpPr>
          <p:nvPr>
            <p:ph type="ftr" sz="quarter" idx="10"/>
          </p:nvPr>
        </p:nvSpPr>
        <p:spPr/>
        <p:txBody>
          <a:bodyPr/>
          <a:lstStyle>
            <a:lvl1pPr algn="ctr" eaLnBrk="0" hangingPunct="0">
              <a:defRPr>
                <a:effectLst>
                  <a:outerShdw blurRad="38100" dist="38100" dir="2700000" algn="tl">
                    <a:srgbClr val="000000">
                      <a:alpha val="43137"/>
                    </a:srgbClr>
                  </a:outerShdw>
                </a:effectLst>
              </a:defRPr>
            </a:lvl1pPr>
          </a:lstStyle>
          <a:p>
            <a:pPr>
              <a:defRPr/>
            </a:pPr>
            <a:fld id="{F8D52B77-8C94-41B7-A9A9-A33701089923}" type="slidenum">
              <a:rPr lang="en-US"/>
              <a:pPr>
                <a:defRPr/>
              </a:pPr>
              <a:t>‹#›</a:t>
            </a:fld>
            <a:r>
              <a:rPr lang="en-US">
                <a:latin typeface="Times New Roman" pitchFamily="-80" charset="0"/>
              </a:rPr>
              <a:t> </a:t>
            </a:r>
          </a:p>
        </p:txBody>
      </p:sp>
    </p:spTree>
    <p:extLst>
      <p:ext uri="{BB962C8B-B14F-4D97-AF65-F5344CB8AC3E}">
        <p14:creationId xmlns:p14="http://schemas.microsoft.com/office/powerpoint/2010/main" val="1907199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5"/>
          <p:cNvSpPr>
            <a:spLocks noChangeArrowheads="1"/>
          </p:cNvSpPr>
          <p:nvPr/>
        </p:nvSpPr>
        <p:spPr bwMode="auto">
          <a:xfrm>
            <a:off x="1588" y="0"/>
            <a:ext cx="9144000" cy="914400"/>
          </a:xfrm>
          <a:prstGeom prst="rect">
            <a:avLst/>
          </a:prstGeom>
          <a:solidFill>
            <a:srgbClr val="D5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eaLnBrk="1" hangingPunct="1"/>
            <a:endParaRPr lang="en-US" sz="1800">
              <a:solidFill>
                <a:srgbClr val="000000"/>
              </a:solidFill>
              <a:effectLst/>
              <a:latin typeface="Arial" charset="0"/>
            </a:endParaRPr>
          </a:p>
        </p:txBody>
      </p:sp>
      <p:pic>
        <p:nvPicPr>
          <p:cNvPr id="5" name="Picture 6" descr="PNNL_Logo_2-Color_v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lum bright="28000" contrast="-44000"/>
            <a:extLst>
              <a:ext uri="{28A0092B-C50C-407E-A947-70E740481C1C}">
                <a14:useLocalDpi xmlns:a14="http://schemas.microsoft.com/office/drawing/2010/main" val="0"/>
              </a:ext>
            </a:extLst>
          </a:blip>
          <a:srcRect/>
          <a:stretch>
            <a:fillRect/>
          </a:stretch>
        </p:blipFill>
        <p:spPr bwMode="auto">
          <a:xfrm>
            <a:off x="6237288" y="6053138"/>
            <a:ext cx="919162"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p:cNvSpPr>
            <a:spLocks noGrp="1"/>
          </p:cNvSpPr>
          <p:nvPr>
            <p:ph type="ftr" sz="quarter" idx="10"/>
          </p:nvPr>
        </p:nvSpPr>
        <p:spPr/>
        <p:txBody>
          <a:bodyPr/>
          <a:lstStyle>
            <a:lvl1pPr algn="ctr" eaLnBrk="0" hangingPunct="0">
              <a:defRPr>
                <a:effectLst>
                  <a:outerShdw blurRad="38100" dist="38100" dir="2700000" algn="tl">
                    <a:srgbClr val="000000">
                      <a:alpha val="43137"/>
                    </a:srgbClr>
                  </a:outerShdw>
                </a:effectLst>
              </a:defRPr>
            </a:lvl1pPr>
          </a:lstStyle>
          <a:p>
            <a:pPr>
              <a:defRPr/>
            </a:pPr>
            <a:fld id="{B3258D19-7ED3-4081-AF31-449CBF2473D8}" type="slidenum">
              <a:rPr lang="en-US"/>
              <a:pPr>
                <a:defRPr/>
              </a:pPr>
              <a:t>‹#›</a:t>
            </a:fld>
            <a:r>
              <a:rPr lang="en-US">
                <a:latin typeface="Times New Roman" pitchFamily="-80" charset="0"/>
              </a:rPr>
              <a:t> </a:t>
            </a:r>
          </a:p>
        </p:txBody>
      </p:sp>
    </p:spTree>
    <p:extLst>
      <p:ext uri="{BB962C8B-B14F-4D97-AF65-F5344CB8AC3E}">
        <p14:creationId xmlns:p14="http://schemas.microsoft.com/office/powerpoint/2010/main" val="1958126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1311275"/>
          </a:xfrm>
          <a:prstGeom prst="rect">
            <a:avLst/>
          </a:prstGeom>
          <a:solidFill>
            <a:srgbClr val="D5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eaLnBrk="1" hangingPunct="1"/>
            <a:endParaRPr lang="en-US" sz="1800">
              <a:solidFill>
                <a:srgbClr val="000000"/>
              </a:solidFill>
              <a:effectLst/>
              <a:latin typeface="Arial" charset="0"/>
            </a:endParaRPr>
          </a:p>
        </p:txBody>
      </p:sp>
      <p:pic>
        <p:nvPicPr>
          <p:cNvPr id="5" name="Picture 6" descr="PNNL_Logo_2-Color_v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lum bright="28000" contrast="-44000"/>
            <a:extLst>
              <a:ext uri="{28A0092B-C50C-407E-A947-70E740481C1C}">
                <a14:useLocalDpi xmlns:a14="http://schemas.microsoft.com/office/drawing/2010/main" val="0"/>
              </a:ext>
            </a:extLst>
          </a:blip>
          <a:srcRect/>
          <a:stretch>
            <a:fillRect/>
          </a:stretch>
        </p:blipFill>
        <p:spPr bwMode="auto">
          <a:xfrm>
            <a:off x="6237288" y="6053138"/>
            <a:ext cx="919162"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3pPr>
              <a:buSzPct val="8000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3"/>
          <p:cNvSpPr>
            <a:spLocks noGrp="1"/>
          </p:cNvSpPr>
          <p:nvPr>
            <p:ph type="ftr" sz="quarter" idx="10"/>
          </p:nvPr>
        </p:nvSpPr>
        <p:spPr/>
        <p:txBody>
          <a:bodyPr/>
          <a:lstStyle>
            <a:lvl1pPr algn="ctr" eaLnBrk="0" hangingPunct="0">
              <a:defRPr>
                <a:effectLst>
                  <a:outerShdw blurRad="38100" dist="38100" dir="2700000" algn="tl">
                    <a:srgbClr val="000000">
                      <a:alpha val="43137"/>
                    </a:srgbClr>
                  </a:outerShdw>
                </a:effectLst>
              </a:defRPr>
            </a:lvl1pPr>
          </a:lstStyle>
          <a:p>
            <a:pPr>
              <a:defRPr/>
            </a:pPr>
            <a:fld id="{C7679552-0ABA-4F5A-98F6-86507433B577}" type="slidenum">
              <a:rPr lang="en-US"/>
              <a:pPr>
                <a:defRPr/>
              </a:pPr>
              <a:t>‹#›</a:t>
            </a:fld>
            <a:r>
              <a:rPr lang="en-US">
                <a:latin typeface="Times New Roman" pitchFamily="-80" charset="0"/>
              </a:rPr>
              <a:t> </a:t>
            </a:r>
          </a:p>
        </p:txBody>
      </p:sp>
    </p:spTree>
    <p:extLst>
      <p:ext uri="{BB962C8B-B14F-4D97-AF65-F5344CB8AC3E}">
        <p14:creationId xmlns:p14="http://schemas.microsoft.com/office/powerpoint/2010/main" val="4122756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5" descr="PNNL_Logo_2-Color_v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lum bright="28000" contrast="-44000"/>
            <a:extLst>
              <a:ext uri="{28A0092B-C50C-407E-A947-70E740481C1C}">
                <a14:useLocalDpi xmlns:a14="http://schemas.microsoft.com/office/drawing/2010/main" val="0"/>
              </a:ext>
            </a:extLst>
          </a:blip>
          <a:srcRect/>
          <a:stretch>
            <a:fillRect/>
          </a:stretch>
        </p:blipFill>
        <p:spPr bwMode="auto">
          <a:xfrm>
            <a:off x="6237288" y="6053138"/>
            <a:ext cx="919162"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3"/>
          <p:cNvSpPr>
            <a:spLocks noGrp="1"/>
          </p:cNvSpPr>
          <p:nvPr>
            <p:ph type="ftr" sz="quarter" idx="10"/>
          </p:nvPr>
        </p:nvSpPr>
        <p:spPr/>
        <p:txBody>
          <a:bodyPr/>
          <a:lstStyle>
            <a:lvl1pPr algn="ctr" eaLnBrk="0" hangingPunct="0">
              <a:defRPr>
                <a:effectLst>
                  <a:outerShdw blurRad="38100" dist="38100" dir="2700000" algn="tl">
                    <a:srgbClr val="000000">
                      <a:alpha val="43137"/>
                    </a:srgbClr>
                  </a:outerShdw>
                </a:effectLst>
              </a:defRPr>
            </a:lvl1pPr>
          </a:lstStyle>
          <a:p>
            <a:pPr>
              <a:defRPr/>
            </a:pPr>
            <a:fld id="{02D4602B-DBB4-4D0D-9974-7A4CB31340FC}" type="slidenum">
              <a:rPr lang="en-US"/>
              <a:pPr>
                <a:defRPr/>
              </a:pPr>
              <a:t>‹#›</a:t>
            </a:fld>
            <a:r>
              <a:rPr lang="en-US">
                <a:latin typeface="Times New Roman" pitchFamily="-80" charset="0"/>
              </a:rPr>
              <a:t> </a:t>
            </a:r>
          </a:p>
        </p:txBody>
      </p:sp>
    </p:spTree>
    <p:extLst>
      <p:ext uri="{BB962C8B-B14F-4D97-AF65-F5344CB8AC3E}">
        <p14:creationId xmlns:p14="http://schemas.microsoft.com/office/powerpoint/2010/main" val="4062941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6858000"/>
          </a:xfrm>
          <a:prstGeom prst="rect">
            <a:avLst/>
          </a:prstGeom>
          <a:solidFill>
            <a:srgbClr val="70727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eaLnBrk="1" hangingPunct="1"/>
            <a:endParaRPr lang="en-US" sz="1800">
              <a:solidFill>
                <a:srgbClr val="000000"/>
              </a:solidFill>
              <a:effectLst/>
              <a:latin typeface="Arial" charset="0"/>
            </a:endParaRPr>
          </a:p>
        </p:txBody>
      </p:sp>
      <p:pic>
        <p:nvPicPr>
          <p:cNvPr id="5" name="Picture 5" descr="PNNL_Logo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3"/>
          <p:cNvSpPr>
            <a:spLocks noGrp="1"/>
          </p:cNvSpPr>
          <p:nvPr>
            <p:ph type="ftr" sz="quarter" idx="10"/>
          </p:nvPr>
        </p:nvSpPr>
        <p:spPr/>
        <p:txBody>
          <a:bodyPr/>
          <a:lstStyle>
            <a:lvl1pPr algn="ctr" eaLnBrk="0" hangingPunct="0">
              <a:defRPr>
                <a:effectLst>
                  <a:outerShdw blurRad="38100" dist="38100" dir="2700000" algn="tl">
                    <a:srgbClr val="000000">
                      <a:alpha val="43137"/>
                    </a:srgbClr>
                  </a:outerShdw>
                </a:effectLst>
              </a:defRPr>
            </a:lvl1pPr>
          </a:lstStyle>
          <a:p>
            <a:pPr>
              <a:defRPr/>
            </a:pPr>
            <a:fld id="{078CED95-28B5-4168-A69E-53FD07C4DC62}" type="slidenum">
              <a:rPr lang="en-US"/>
              <a:pPr>
                <a:defRPr/>
              </a:pPr>
              <a:t>‹#›</a:t>
            </a:fld>
            <a:r>
              <a:rPr lang="en-US">
                <a:latin typeface="Times New Roman" pitchFamily="-80" charset="0"/>
              </a:rPr>
              <a:t> </a:t>
            </a:r>
          </a:p>
        </p:txBody>
      </p:sp>
    </p:spTree>
    <p:extLst>
      <p:ext uri="{BB962C8B-B14F-4D97-AF65-F5344CB8AC3E}">
        <p14:creationId xmlns:p14="http://schemas.microsoft.com/office/powerpoint/2010/main" val="3684903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rgbClr val="D5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eaLnBrk="1" hangingPunct="1"/>
            <a:endParaRPr lang="en-US" sz="1800">
              <a:solidFill>
                <a:srgbClr val="000000"/>
              </a:solidFill>
              <a:effectLst/>
              <a:latin typeface="Arial" charset="0"/>
            </a:endParaRPr>
          </a:p>
        </p:txBody>
      </p:sp>
      <p:pic>
        <p:nvPicPr>
          <p:cNvPr id="5" name="Picture 3" descr="PNNL_Logo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3"/>
          <p:cNvSpPr>
            <a:spLocks noGrp="1"/>
          </p:cNvSpPr>
          <p:nvPr>
            <p:ph type="ftr" sz="quarter" idx="10"/>
          </p:nvPr>
        </p:nvSpPr>
        <p:spPr/>
        <p:txBody>
          <a:bodyPr/>
          <a:lstStyle>
            <a:lvl1pPr algn="ctr" eaLnBrk="0" hangingPunct="0">
              <a:defRPr>
                <a:effectLst>
                  <a:outerShdw blurRad="38100" dist="38100" dir="2700000" algn="tl">
                    <a:srgbClr val="000000">
                      <a:alpha val="43137"/>
                    </a:srgbClr>
                  </a:outerShdw>
                </a:effectLst>
              </a:defRPr>
            </a:lvl1pPr>
          </a:lstStyle>
          <a:p>
            <a:pPr>
              <a:defRPr/>
            </a:pPr>
            <a:fld id="{0F5E0F40-BA95-407F-926E-66950F2E1331}" type="slidenum">
              <a:rPr lang="en-US"/>
              <a:pPr>
                <a:defRPr/>
              </a:pPr>
              <a:t>‹#›</a:t>
            </a:fld>
            <a:r>
              <a:rPr lang="en-US">
                <a:latin typeface="Times New Roman" pitchFamily="-80" charset="0"/>
              </a:rPr>
              <a:t> </a:t>
            </a:r>
          </a:p>
        </p:txBody>
      </p:sp>
    </p:spTree>
    <p:extLst>
      <p:ext uri="{BB962C8B-B14F-4D97-AF65-F5344CB8AC3E}">
        <p14:creationId xmlns:p14="http://schemas.microsoft.com/office/powerpoint/2010/main" val="2374818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p:txBody>
          <a:bodyPr/>
          <a:lstStyle>
            <a:lvl1pPr algn="ctr" eaLnBrk="0" hangingPunct="0">
              <a:defRPr>
                <a:effectLst>
                  <a:outerShdw blurRad="38100" dist="38100" dir="2700000" algn="tl">
                    <a:srgbClr val="000000">
                      <a:alpha val="43137"/>
                    </a:srgbClr>
                  </a:outerShdw>
                </a:effectLst>
              </a:defRPr>
            </a:lvl1pPr>
          </a:lstStyle>
          <a:p>
            <a:pPr>
              <a:defRPr/>
            </a:pPr>
            <a:fld id="{2FD8AF6F-2EE5-48B8-AA6A-BC1F3A10536C}" type="slidenum">
              <a:rPr lang="en-US"/>
              <a:pPr>
                <a:defRPr/>
              </a:pPr>
              <a:t>‹#›</a:t>
            </a:fld>
            <a:r>
              <a:rPr lang="en-US">
                <a:latin typeface="Times New Roman" pitchFamily="-80" charset="0"/>
              </a:rPr>
              <a:t> </a:t>
            </a:r>
          </a:p>
        </p:txBody>
      </p:sp>
    </p:spTree>
    <p:extLst>
      <p:ext uri="{BB962C8B-B14F-4D97-AF65-F5344CB8AC3E}">
        <p14:creationId xmlns:p14="http://schemas.microsoft.com/office/powerpoint/2010/main" val="188186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descr="PowerPoint_Path_Foo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 y="5487988"/>
            <a:ext cx="9140825"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NNL_Logo_2-Color_v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cstate="print">
            <a:lum bright="28000" contrast="-44000"/>
            <a:extLst>
              <a:ext uri="{28A0092B-C50C-407E-A947-70E740481C1C}">
                <a14:useLocalDpi xmlns:a14="http://schemas.microsoft.com/office/drawing/2010/main" val="0"/>
              </a:ext>
            </a:extLst>
          </a:blip>
          <a:srcRect/>
          <a:stretch>
            <a:fillRect/>
          </a:stretch>
        </p:blipFill>
        <p:spPr bwMode="auto">
          <a:xfrm>
            <a:off x="6237288" y="6053138"/>
            <a:ext cx="919162"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p:cNvSpPr>
            <a:spLocks noGrp="1"/>
          </p:cNvSpPr>
          <p:nvPr>
            <p:ph type="ftr" sz="quarter" idx="10"/>
          </p:nvPr>
        </p:nvSpPr>
        <p:spPr/>
        <p:txBody>
          <a:bodyPr/>
          <a:lstStyle>
            <a:lvl1pPr algn="ctr" eaLnBrk="0" hangingPunct="0">
              <a:defRPr>
                <a:effectLst>
                  <a:outerShdw blurRad="38100" dist="38100" dir="2700000" algn="tl">
                    <a:srgbClr val="000000">
                      <a:alpha val="43137"/>
                    </a:srgbClr>
                  </a:outerShdw>
                </a:effectLst>
              </a:defRPr>
            </a:lvl1pPr>
          </a:lstStyle>
          <a:p>
            <a:pPr>
              <a:defRPr/>
            </a:pPr>
            <a:fld id="{A7F8A2C9-2BD8-4241-8879-0AA2CBF0BCFB}" type="slidenum">
              <a:rPr lang="en-US"/>
              <a:pPr>
                <a:defRPr/>
              </a:pPr>
              <a:t>‹#›</a:t>
            </a:fld>
            <a:r>
              <a:rPr lang="en-US">
                <a:latin typeface="Times New Roman" pitchFamily="-80" charset="0"/>
              </a:rPr>
              <a:t> </a:t>
            </a:r>
          </a:p>
        </p:txBody>
      </p:sp>
    </p:spTree>
    <p:extLst>
      <p:ext uri="{BB962C8B-B14F-4D97-AF65-F5344CB8AC3E}">
        <p14:creationId xmlns:p14="http://schemas.microsoft.com/office/powerpoint/2010/main" val="604172615"/>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027607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0085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26921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802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481167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59875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8976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200900" y="1524000"/>
            <a:ext cx="19431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1524000"/>
            <a:ext cx="56769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4926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921088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01611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9" descr="PowerPoint_Path_Foo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487988"/>
            <a:ext cx="9140825"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NNL_Logo_2-Color_v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0" y="0"/>
            <a:ext cx="9144000" cy="914400"/>
          </a:xfrm>
          <a:prstGeom prst="rect">
            <a:avLst/>
          </a:prstGeom>
          <a:solidFill>
            <a:srgbClr val="D5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eaLnBrk="1" hangingPunct="1"/>
            <a:endParaRPr lang="en-US" sz="1800">
              <a:solidFill>
                <a:srgbClr val="000000"/>
              </a:solidFill>
              <a:effectLst/>
              <a:latin typeface="Arial" charset="0"/>
            </a:endParaRPr>
          </a:p>
        </p:txBody>
      </p:sp>
      <p:pic>
        <p:nvPicPr>
          <p:cNvPr id="7" name="Picture 3"/>
          <p:cNvPicPr>
            <a:picLocks noChangeAspect="1" noChangeArrowheads="1"/>
          </p:cNvPicPr>
          <p:nvPr/>
        </p:nvPicPr>
        <p:blipFill>
          <a:blip r:embed="rId4" cstate="print">
            <a:lum bright="28000" contrast="-44000"/>
            <a:extLst>
              <a:ext uri="{28A0092B-C50C-407E-A947-70E740481C1C}">
                <a14:useLocalDpi xmlns:a14="http://schemas.microsoft.com/office/drawing/2010/main" val="0"/>
              </a:ext>
            </a:extLst>
          </a:blip>
          <a:srcRect/>
          <a:stretch>
            <a:fillRect/>
          </a:stretch>
        </p:blipFill>
        <p:spPr bwMode="auto">
          <a:xfrm>
            <a:off x="6237288" y="6053138"/>
            <a:ext cx="919162"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p:cNvSpPr>
            <a:spLocks noGrp="1"/>
          </p:cNvSpPr>
          <p:nvPr>
            <p:ph type="ftr" sz="quarter" idx="10"/>
          </p:nvPr>
        </p:nvSpPr>
        <p:spPr/>
        <p:txBody>
          <a:bodyPr/>
          <a:lstStyle>
            <a:lvl1pPr algn="ctr" eaLnBrk="0" hangingPunct="0">
              <a:defRPr>
                <a:effectLst>
                  <a:outerShdw blurRad="38100" dist="38100" dir="2700000" algn="tl">
                    <a:srgbClr val="000000">
                      <a:alpha val="43137"/>
                    </a:srgbClr>
                  </a:outerShdw>
                </a:effectLst>
              </a:defRPr>
            </a:lvl1pPr>
          </a:lstStyle>
          <a:p>
            <a:pPr>
              <a:defRPr/>
            </a:pPr>
            <a:fld id="{291655F0-19FE-4552-9BD0-EF47EA2B49DD}" type="slidenum">
              <a:rPr lang="en-US"/>
              <a:pPr>
                <a:defRPr/>
              </a:pPr>
              <a:t>‹#›</a:t>
            </a:fld>
            <a:r>
              <a:rPr lang="en-US">
                <a:latin typeface="Times New Roman" pitchFamily="-80" charset="0"/>
              </a:rPr>
              <a:t> </a:t>
            </a:r>
          </a:p>
        </p:txBody>
      </p:sp>
    </p:spTree>
    <p:extLst>
      <p:ext uri="{BB962C8B-B14F-4D97-AF65-F5344CB8AC3E}">
        <p14:creationId xmlns:p14="http://schemas.microsoft.com/office/powerpoint/2010/main" val="1002623085"/>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68987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653431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2557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650277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747294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325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200900" y="1524000"/>
            <a:ext cx="19431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1524000"/>
            <a:ext cx="56769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15029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648270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866386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7603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5"/>
          <p:cNvSpPr>
            <a:spLocks noChangeArrowheads="1"/>
          </p:cNvSpPr>
          <p:nvPr/>
        </p:nvSpPr>
        <p:spPr bwMode="auto">
          <a:xfrm>
            <a:off x="1588" y="0"/>
            <a:ext cx="9144000" cy="914400"/>
          </a:xfrm>
          <a:prstGeom prst="rect">
            <a:avLst/>
          </a:prstGeom>
          <a:solidFill>
            <a:srgbClr val="D5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eaLnBrk="1" hangingPunct="1"/>
            <a:endParaRPr lang="en-US" sz="1800">
              <a:solidFill>
                <a:srgbClr val="000000"/>
              </a:solidFill>
              <a:effectLst/>
              <a:latin typeface="Arial" charset="0"/>
            </a:endParaRPr>
          </a:p>
        </p:txBody>
      </p:sp>
      <p:pic>
        <p:nvPicPr>
          <p:cNvPr id="5" name="Picture 6" descr="PNNL_Logo_2-Color_v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lum bright="28000" contrast="-44000"/>
            <a:extLst>
              <a:ext uri="{28A0092B-C50C-407E-A947-70E740481C1C}">
                <a14:useLocalDpi xmlns:a14="http://schemas.microsoft.com/office/drawing/2010/main" val="0"/>
              </a:ext>
            </a:extLst>
          </a:blip>
          <a:srcRect/>
          <a:stretch>
            <a:fillRect/>
          </a:stretch>
        </p:blipFill>
        <p:spPr bwMode="auto">
          <a:xfrm>
            <a:off x="6237288" y="6053138"/>
            <a:ext cx="919162"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p:cNvSpPr>
            <a:spLocks noGrp="1"/>
          </p:cNvSpPr>
          <p:nvPr>
            <p:ph type="ftr" sz="quarter" idx="10"/>
          </p:nvPr>
        </p:nvSpPr>
        <p:spPr/>
        <p:txBody>
          <a:bodyPr/>
          <a:lstStyle>
            <a:lvl1pPr algn="ctr" eaLnBrk="0" hangingPunct="0">
              <a:defRPr>
                <a:effectLst>
                  <a:outerShdw blurRad="38100" dist="38100" dir="2700000" algn="tl">
                    <a:srgbClr val="000000">
                      <a:alpha val="43137"/>
                    </a:srgbClr>
                  </a:outerShdw>
                </a:effectLst>
              </a:defRPr>
            </a:lvl1pPr>
          </a:lstStyle>
          <a:p>
            <a:pPr>
              <a:defRPr/>
            </a:pPr>
            <a:fld id="{E76A0B92-1568-4F34-A27B-D4930943D617}" type="slidenum">
              <a:rPr lang="en-US"/>
              <a:pPr>
                <a:defRPr/>
              </a:pPr>
              <a:t>‹#›</a:t>
            </a:fld>
            <a:r>
              <a:rPr lang="en-US">
                <a:latin typeface="Times New Roman" pitchFamily="-80" charset="0"/>
              </a:rPr>
              <a:t> </a:t>
            </a:r>
          </a:p>
        </p:txBody>
      </p:sp>
    </p:spTree>
    <p:extLst>
      <p:ext uri="{BB962C8B-B14F-4D97-AF65-F5344CB8AC3E}">
        <p14:creationId xmlns:p14="http://schemas.microsoft.com/office/powerpoint/2010/main" val="1797625179"/>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768576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8854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77874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368613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54278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200900" y="1524000"/>
            <a:ext cx="19431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1524000"/>
            <a:ext cx="56769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22845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8050445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973614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26155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80854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1311275"/>
          </a:xfrm>
          <a:prstGeom prst="rect">
            <a:avLst/>
          </a:prstGeom>
          <a:solidFill>
            <a:srgbClr val="D5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eaLnBrk="1" hangingPunct="1"/>
            <a:endParaRPr lang="en-US" sz="1800">
              <a:solidFill>
                <a:srgbClr val="000000"/>
              </a:solidFill>
              <a:effectLst/>
              <a:latin typeface="Arial" charset="0"/>
            </a:endParaRPr>
          </a:p>
        </p:txBody>
      </p:sp>
      <p:pic>
        <p:nvPicPr>
          <p:cNvPr id="5" name="Picture 6" descr="PNNL_Logo_2-Color_v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lum bright="28000" contrast="-44000"/>
            <a:extLst>
              <a:ext uri="{28A0092B-C50C-407E-A947-70E740481C1C}">
                <a14:useLocalDpi xmlns:a14="http://schemas.microsoft.com/office/drawing/2010/main" val="0"/>
              </a:ext>
            </a:extLst>
          </a:blip>
          <a:srcRect/>
          <a:stretch>
            <a:fillRect/>
          </a:stretch>
        </p:blipFill>
        <p:spPr bwMode="auto">
          <a:xfrm>
            <a:off x="6237288" y="6053138"/>
            <a:ext cx="919162"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3pPr>
              <a:buSzPct val="8000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3"/>
          <p:cNvSpPr>
            <a:spLocks noGrp="1"/>
          </p:cNvSpPr>
          <p:nvPr>
            <p:ph type="ftr" sz="quarter" idx="10"/>
          </p:nvPr>
        </p:nvSpPr>
        <p:spPr/>
        <p:txBody>
          <a:bodyPr/>
          <a:lstStyle>
            <a:lvl1pPr algn="ctr" eaLnBrk="0" hangingPunct="0">
              <a:defRPr>
                <a:effectLst>
                  <a:outerShdw blurRad="38100" dist="38100" dir="2700000" algn="tl">
                    <a:srgbClr val="000000">
                      <a:alpha val="43137"/>
                    </a:srgbClr>
                  </a:outerShdw>
                </a:effectLst>
              </a:defRPr>
            </a:lvl1pPr>
          </a:lstStyle>
          <a:p>
            <a:pPr>
              <a:defRPr/>
            </a:pPr>
            <a:fld id="{C083765F-F67C-4EE1-AC08-9712D4F80B18}" type="slidenum">
              <a:rPr lang="en-US"/>
              <a:pPr>
                <a:defRPr/>
              </a:pPr>
              <a:t>‹#›</a:t>
            </a:fld>
            <a:r>
              <a:rPr lang="en-US">
                <a:latin typeface="Times New Roman" pitchFamily="-80" charset="0"/>
              </a:rPr>
              <a:t> </a:t>
            </a:r>
          </a:p>
        </p:txBody>
      </p:sp>
    </p:spTree>
    <p:extLst>
      <p:ext uri="{BB962C8B-B14F-4D97-AF65-F5344CB8AC3E}">
        <p14:creationId xmlns:p14="http://schemas.microsoft.com/office/powerpoint/2010/main" val="629683663"/>
      </p:ext>
    </p:extLst>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77853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045400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109441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34306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200900" y="1524000"/>
            <a:ext cx="19431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1524000"/>
            <a:ext cx="56769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85463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324248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8340968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06165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714897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386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5" descr="PNNL_Logo_2-Color_v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lum bright="28000" contrast="-44000"/>
            <a:extLst>
              <a:ext uri="{28A0092B-C50C-407E-A947-70E740481C1C}">
                <a14:useLocalDpi xmlns:a14="http://schemas.microsoft.com/office/drawing/2010/main" val="0"/>
              </a:ext>
            </a:extLst>
          </a:blip>
          <a:srcRect/>
          <a:stretch>
            <a:fillRect/>
          </a:stretch>
        </p:blipFill>
        <p:spPr bwMode="auto">
          <a:xfrm>
            <a:off x="6237288" y="6053138"/>
            <a:ext cx="919162"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3"/>
          <p:cNvSpPr>
            <a:spLocks noGrp="1"/>
          </p:cNvSpPr>
          <p:nvPr>
            <p:ph type="ftr" sz="quarter" idx="10"/>
          </p:nvPr>
        </p:nvSpPr>
        <p:spPr/>
        <p:txBody>
          <a:bodyPr/>
          <a:lstStyle>
            <a:lvl1pPr algn="ctr" eaLnBrk="0" hangingPunct="0">
              <a:defRPr>
                <a:effectLst>
                  <a:outerShdw blurRad="38100" dist="38100" dir="2700000" algn="tl">
                    <a:srgbClr val="000000">
                      <a:alpha val="43137"/>
                    </a:srgbClr>
                  </a:outerShdw>
                </a:effectLst>
              </a:defRPr>
            </a:lvl1pPr>
          </a:lstStyle>
          <a:p>
            <a:pPr>
              <a:defRPr/>
            </a:pPr>
            <a:fld id="{5C4FE7F3-BC91-46E7-BFBA-296B237A48EB}" type="slidenum">
              <a:rPr lang="en-US"/>
              <a:pPr>
                <a:defRPr/>
              </a:pPr>
              <a:t>‹#›</a:t>
            </a:fld>
            <a:r>
              <a:rPr lang="en-US">
                <a:latin typeface="Times New Roman" pitchFamily="-80" charset="0"/>
              </a:rPr>
              <a:t> </a:t>
            </a:r>
          </a:p>
        </p:txBody>
      </p:sp>
    </p:spTree>
    <p:extLst>
      <p:ext uri="{BB962C8B-B14F-4D97-AF65-F5344CB8AC3E}">
        <p14:creationId xmlns:p14="http://schemas.microsoft.com/office/powerpoint/2010/main" val="3519280323"/>
      </p:ext>
    </p:extLst>
  </p:cSld>
  <p:clrMapOvr>
    <a:masterClrMapping/>
  </p:clrMapOvr>
  <p:transition spd="slow"/>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32082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694026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6436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200900" y="1524000"/>
            <a:ext cx="19431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1524000"/>
            <a:ext cx="56769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24681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087115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9195639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26551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820624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1677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84787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6858000"/>
          </a:xfrm>
          <a:prstGeom prst="rect">
            <a:avLst/>
          </a:prstGeom>
          <a:solidFill>
            <a:srgbClr val="70727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eaLnBrk="1" hangingPunct="1"/>
            <a:endParaRPr lang="en-US" sz="1800">
              <a:solidFill>
                <a:srgbClr val="000000"/>
              </a:solidFill>
              <a:effectLst/>
              <a:latin typeface="Arial" charset="0"/>
            </a:endParaRPr>
          </a:p>
        </p:txBody>
      </p:sp>
      <p:pic>
        <p:nvPicPr>
          <p:cNvPr id="5" name="Picture 5" descr="PNNL_Logo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3"/>
          <p:cNvSpPr>
            <a:spLocks noGrp="1"/>
          </p:cNvSpPr>
          <p:nvPr>
            <p:ph type="ftr" sz="quarter" idx="10"/>
          </p:nvPr>
        </p:nvSpPr>
        <p:spPr/>
        <p:txBody>
          <a:bodyPr/>
          <a:lstStyle>
            <a:lvl1pPr algn="ctr" eaLnBrk="0" hangingPunct="0">
              <a:defRPr>
                <a:effectLst>
                  <a:outerShdw blurRad="38100" dist="38100" dir="2700000" algn="tl">
                    <a:srgbClr val="000000">
                      <a:alpha val="43137"/>
                    </a:srgbClr>
                  </a:outerShdw>
                </a:effectLst>
              </a:defRPr>
            </a:lvl1pPr>
          </a:lstStyle>
          <a:p>
            <a:pPr>
              <a:defRPr/>
            </a:pPr>
            <a:fld id="{DB91C2D1-9341-415D-8DBC-7F86683FF079}" type="slidenum">
              <a:rPr lang="en-US"/>
              <a:pPr>
                <a:defRPr/>
              </a:pPr>
              <a:t>‹#›</a:t>
            </a:fld>
            <a:r>
              <a:rPr lang="en-US">
                <a:latin typeface="Times New Roman" pitchFamily="-80" charset="0"/>
              </a:rPr>
              <a:t> </a:t>
            </a:r>
          </a:p>
        </p:txBody>
      </p:sp>
    </p:spTree>
    <p:extLst>
      <p:ext uri="{BB962C8B-B14F-4D97-AF65-F5344CB8AC3E}">
        <p14:creationId xmlns:p14="http://schemas.microsoft.com/office/powerpoint/2010/main" val="417867149"/>
      </p:ext>
    </p:extLst>
  </p:cSld>
  <p:clrMapOvr>
    <a:masterClrMapping/>
  </p:clrMapOvr>
  <p:transition spd="slow"/>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024516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09610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200900" y="1524000"/>
            <a:ext cx="19431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1524000"/>
            <a:ext cx="56769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80297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2051883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rgbClr val="D5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eaLnBrk="1" hangingPunct="1"/>
            <a:endParaRPr lang="en-US" sz="1800">
              <a:solidFill>
                <a:srgbClr val="000000"/>
              </a:solidFill>
              <a:effectLst/>
              <a:latin typeface="Arial" charset="0"/>
            </a:endParaRPr>
          </a:p>
        </p:txBody>
      </p:sp>
      <p:pic>
        <p:nvPicPr>
          <p:cNvPr id="5" name="Picture 3" descr="PNNL_Logo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3"/>
          <p:cNvSpPr>
            <a:spLocks noGrp="1"/>
          </p:cNvSpPr>
          <p:nvPr>
            <p:ph type="ftr" sz="quarter" idx="10"/>
          </p:nvPr>
        </p:nvSpPr>
        <p:spPr/>
        <p:txBody>
          <a:bodyPr/>
          <a:lstStyle>
            <a:lvl1pPr algn="ctr" eaLnBrk="0" hangingPunct="0">
              <a:defRPr>
                <a:effectLst>
                  <a:outerShdw blurRad="38100" dist="38100" dir="2700000" algn="tl">
                    <a:srgbClr val="000000">
                      <a:alpha val="43137"/>
                    </a:srgbClr>
                  </a:outerShdw>
                </a:effectLst>
              </a:defRPr>
            </a:lvl1pPr>
          </a:lstStyle>
          <a:p>
            <a:pPr>
              <a:defRPr/>
            </a:pPr>
            <a:fld id="{D2959AA0-C1F7-47E3-9472-8D2B2DF59362}" type="slidenum">
              <a:rPr lang="en-US"/>
              <a:pPr>
                <a:defRPr/>
              </a:pPr>
              <a:t>‹#›</a:t>
            </a:fld>
            <a:r>
              <a:rPr lang="en-US">
                <a:latin typeface="Times New Roman" pitchFamily="-80" charset="0"/>
              </a:rPr>
              <a:t> </a:t>
            </a:r>
          </a:p>
        </p:txBody>
      </p:sp>
    </p:spTree>
    <p:extLst>
      <p:ext uri="{BB962C8B-B14F-4D97-AF65-F5344CB8AC3E}">
        <p14:creationId xmlns:p14="http://schemas.microsoft.com/office/powerpoint/2010/main" val="2479871051"/>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p:txBody>
          <a:bodyPr/>
          <a:lstStyle>
            <a:lvl1pPr algn="ctr" eaLnBrk="0" hangingPunct="0">
              <a:defRPr>
                <a:effectLst>
                  <a:outerShdw blurRad="38100" dist="38100" dir="2700000" algn="tl">
                    <a:srgbClr val="000000">
                      <a:alpha val="43137"/>
                    </a:srgbClr>
                  </a:outerShdw>
                </a:effectLst>
              </a:defRPr>
            </a:lvl1pPr>
          </a:lstStyle>
          <a:p>
            <a:pPr>
              <a:defRPr/>
            </a:pPr>
            <a:fld id="{F46080BF-6692-4816-ABE8-6E318EAA6119}" type="slidenum">
              <a:rPr lang="en-US"/>
              <a:pPr>
                <a:defRPr/>
              </a:pPr>
              <a:t>‹#›</a:t>
            </a:fld>
            <a:r>
              <a:rPr lang="en-US">
                <a:latin typeface="Times New Roman" pitchFamily="-80" charset="0"/>
              </a:rPr>
              <a:t> </a:t>
            </a:r>
          </a:p>
        </p:txBody>
      </p:sp>
    </p:spTree>
    <p:extLst>
      <p:ext uri="{BB962C8B-B14F-4D97-AF65-F5344CB8AC3E}">
        <p14:creationId xmlns:p14="http://schemas.microsoft.com/office/powerpoint/2010/main" val="565995332"/>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0.jpe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0.jpeg"/><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10.jpeg"/><Relationship Id="rId5" Type="http://schemas.openxmlformats.org/officeDocument/2006/relationships/slideLayout" Target="../slideLayouts/slideLayout42.xml"/><Relationship Id="rId10" Type="http://schemas.openxmlformats.org/officeDocument/2006/relationships/theme" Target="../theme/theme5.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10.jpeg"/><Relationship Id="rId5" Type="http://schemas.openxmlformats.org/officeDocument/2006/relationships/slideLayout" Target="../slideLayouts/slideLayout51.xml"/><Relationship Id="rId10" Type="http://schemas.openxmlformats.org/officeDocument/2006/relationships/theme" Target="../theme/theme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image" Target="../media/image10.jpeg"/><Relationship Id="rId5" Type="http://schemas.openxmlformats.org/officeDocument/2006/relationships/slideLayout" Target="../slideLayouts/slideLayout60.xml"/><Relationship Id="rId10" Type="http://schemas.openxmlformats.org/officeDocument/2006/relationships/theme" Target="../theme/theme7.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image" Target="../media/image10.jpeg"/><Relationship Id="rId5" Type="http://schemas.openxmlformats.org/officeDocument/2006/relationships/slideLayout" Target="../slideLayouts/slideLayout69.xml"/><Relationship Id="rId10" Type="http://schemas.openxmlformats.org/officeDocument/2006/relationships/theme" Target="../theme/theme8.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74663" y="460375"/>
            <a:ext cx="8204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92125" y="1676400"/>
            <a:ext cx="8186738"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180975" y="6424613"/>
            <a:ext cx="609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tabLst>
                <a:tab pos="457200" algn="l"/>
                <a:tab pos="800100" algn="l"/>
                <a:tab pos="1257300" algn="l"/>
              </a:tabLst>
              <a:defRPr sz="900">
                <a:solidFill>
                  <a:srgbClr val="777777"/>
                </a:solidFill>
                <a:effectLst/>
                <a:latin typeface="Arial" charset="0"/>
              </a:defRPr>
            </a:lvl1pPr>
          </a:lstStyle>
          <a:p>
            <a:pPr>
              <a:defRPr/>
            </a:pPr>
            <a:fld id="{377AD73F-A9DB-4D54-8355-C8D917163775}" type="slidenum">
              <a:rPr lang="en-US"/>
              <a:pPr>
                <a:defRPr/>
              </a:pPr>
              <a:t>‹#›</a:t>
            </a:fld>
            <a:r>
              <a:rPr lang="en-US">
                <a:latin typeface="Times New Roman" pitchFamily="-80" charset="0"/>
              </a:rPr>
              <a:t> </a:t>
            </a:r>
          </a:p>
        </p:txBody>
      </p:sp>
    </p:spTree>
  </p:cSld>
  <p:clrMap bg1="lt1" tx1="dk1" bg2="lt2" tx2="dk2" accent1="accent1" accent2="accent2" accent3="accent3" accent4="accent4" accent5="accent5" accent6="accent6" hlink="hlink" folHlink="folHlink"/>
  <p:sldLayoutIdLst>
    <p:sldLayoutId id="2147488387" r:id="rId1"/>
    <p:sldLayoutId id="2147488388" r:id="rId2"/>
    <p:sldLayoutId id="2147488389" r:id="rId3"/>
    <p:sldLayoutId id="2147488390" r:id="rId4"/>
    <p:sldLayoutId id="2147488391" r:id="rId5"/>
    <p:sldLayoutId id="2147488392" r:id="rId6"/>
    <p:sldLayoutId id="2147488393" r:id="rId7"/>
    <p:sldLayoutId id="2147488394" r:id="rId8"/>
    <p:sldLayoutId id="2147488395" r:id="rId9"/>
    <p:sldLayoutId id="2147488396" r:id="rId10"/>
  </p:sldLayoutIdLst>
  <p:transition spd="slow"/>
  <p:hf sldNum="0" hdr="0" dt="0"/>
  <p:txStyles>
    <p:titleStyle>
      <a:lvl1pPr algn="l" rtl="0" eaLnBrk="0" fontAlgn="base" hangingPunct="0">
        <a:lnSpc>
          <a:spcPct val="85000"/>
        </a:lnSpc>
        <a:spcBef>
          <a:spcPct val="0"/>
        </a:spcBef>
        <a:spcAft>
          <a:spcPct val="0"/>
        </a:spcAft>
        <a:defRPr sz="3000" b="1">
          <a:solidFill>
            <a:srgbClr val="CB7023"/>
          </a:solidFill>
          <a:latin typeface="+mj-lt"/>
          <a:ea typeface="+mj-ea"/>
          <a:cs typeface="+mj-cs"/>
        </a:defRPr>
      </a:lvl1pPr>
      <a:lvl2pPr algn="l" rtl="0" eaLnBrk="0" fontAlgn="base" hangingPunct="0">
        <a:lnSpc>
          <a:spcPct val="85000"/>
        </a:lnSpc>
        <a:spcBef>
          <a:spcPct val="0"/>
        </a:spcBef>
        <a:spcAft>
          <a:spcPct val="0"/>
        </a:spcAft>
        <a:defRPr sz="3000" b="1">
          <a:solidFill>
            <a:srgbClr val="CB7023"/>
          </a:solidFill>
          <a:latin typeface="Arial" charset="0"/>
        </a:defRPr>
      </a:lvl2pPr>
      <a:lvl3pPr algn="l" rtl="0" eaLnBrk="0" fontAlgn="base" hangingPunct="0">
        <a:lnSpc>
          <a:spcPct val="85000"/>
        </a:lnSpc>
        <a:spcBef>
          <a:spcPct val="0"/>
        </a:spcBef>
        <a:spcAft>
          <a:spcPct val="0"/>
        </a:spcAft>
        <a:defRPr sz="3000" b="1">
          <a:solidFill>
            <a:srgbClr val="CB7023"/>
          </a:solidFill>
          <a:latin typeface="Arial" charset="0"/>
        </a:defRPr>
      </a:lvl3pPr>
      <a:lvl4pPr algn="l" rtl="0" eaLnBrk="0" fontAlgn="base" hangingPunct="0">
        <a:lnSpc>
          <a:spcPct val="85000"/>
        </a:lnSpc>
        <a:spcBef>
          <a:spcPct val="0"/>
        </a:spcBef>
        <a:spcAft>
          <a:spcPct val="0"/>
        </a:spcAft>
        <a:defRPr sz="3000" b="1">
          <a:solidFill>
            <a:srgbClr val="CB7023"/>
          </a:solidFill>
          <a:latin typeface="Arial" charset="0"/>
        </a:defRPr>
      </a:lvl4pPr>
      <a:lvl5pPr algn="l" rtl="0" eaLnBrk="0" fontAlgn="base" hangingPunct="0">
        <a:lnSpc>
          <a:spcPct val="85000"/>
        </a:lnSpc>
        <a:spcBef>
          <a:spcPct val="0"/>
        </a:spcBef>
        <a:spcAft>
          <a:spcPct val="0"/>
        </a:spcAft>
        <a:defRPr sz="3000" b="1">
          <a:solidFill>
            <a:srgbClr val="CB7023"/>
          </a:solidFill>
          <a:latin typeface="Arial" charset="0"/>
        </a:defRPr>
      </a:lvl5pPr>
      <a:lvl6pPr marL="457200" algn="l" rtl="0" eaLnBrk="1" fontAlgn="base" hangingPunct="1">
        <a:lnSpc>
          <a:spcPct val="85000"/>
        </a:lnSpc>
        <a:spcBef>
          <a:spcPct val="0"/>
        </a:spcBef>
        <a:spcAft>
          <a:spcPct val="0"/>
        </a:spcAft>
        <a:defRPr sz="3000" b="1">
          <a:solidFill>
            <a:srgbClr val="CB7023"/>
          </a:solidFill>
          <a:latin typeface="Arial" charset="0"/>
        </a:defRPr>
      </a:lvl6pPr>
      <a:lvl7pPr marL="914400" algn="l" rtl="0" eaLnBrk="1" fontAlgn="base" hangingPunct="1">
        <a:lnSpc>
          <a:spcPct val="85000"/>
        </a:lnSpc>
        <a:spcBef>
          <a:spcPct val="0"/>
        </a:spcBef>
        <a:spcAft>
          <a:spcPct val="0"/>
        </a:spcAft>
        <a:defRPr sz="3000" b="1">
          <a:solidFill>
            <a:srgbClr val="CB7023"/>
          </a:solidFill>
          <a:latin typeface="Arial" charset="0"/>
        </a:defRPr>
      </a:lvl7pPr>
      <a:lvl8pPr marL="1371600" algn="l" rtl="0" eaLnBrk="1" fontAlgn="base" hangingPunct="1">
        <a:lnSpc>
          <a:spcPct val="85000"/>
        </a:lnSpc>
        <a:spcBef>
          <a:spcPct val="0"/>
        </a:spcBef>
        <a:spcAft>
          <a:spcPct val="0"/>
        </a:spcAft>
        <a:defRPr sz="3000" b="1">
          <a:solidFill>
            <a:srgbClr val="CB7023"/>
          </a:solidFill>
          <a:latin typeface="Arial" charset="0"/>
        </a:defRPr>
      </a:lvl8pPr>
      <a:lvl9pPr marL="1828800" algn="l" rtl="0" eaLnBrk="1" fontAlgn="base" hangingPunct="1">
        <a:lnSpc>
          <a:spcPct val="85000"/>
        </a:lnSpc>
        <a:spcBef>
          <a:spcPct val="0"/>
        </a:spcBef>
        <a:spcAft>
          <a:spcPct val="0"/>
        </a:spcAft>
        <a:defRPr sz="3000" b="1">
          <a:solidFill>
            <a:srgbClr val="CB7023"/>
          </a:solidFill>
          <a:latin typeface="Arial" charset="0"/>
        </a:defRPr>
      </a:lvl9pPr>
    </p:titleStyle>
    <p:bodyStyle>
      <a:lvl1pPr marL="342900" indent="-342900" algn="l" rtl="0" eaLnBrk="0" fontAlgn="base" hangingPunct="0">
        <a:lnSpc>
          <a:spcPct val="85000"/>
        </a:lnSpc>
        <a:spcBef>
          <a:spcPct val="30000"/>
        </a:spcBef>
        <a:spcAft>
          <a:spcPct val="0"/>
        </a:spcAft>
        <a:buClr>
          <a:schemeClr val="folHlink"/>
        </a:buClr>
        <a:buBlip>
          <a:blip r:embed="rId12"/>
        </a:buBlip>
        <a:defRPr sz="2400">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chemeClr val="tx2"/>
        </a:buClr>
        <a:buSzPct val="80000"/>
        <a:buBlip>
          <a:blip r:embed="rId13"/>
        </a:buBlip>
        <a:defRPr sz="2000">
          <a:solidFill>
            <a:schemeClr val="tx1"/>
          </a:solidFill>
          <a:latin typeface="+mn-lt"/>
        </a:defRPr>
      </a:lvl2pPr>
      <a:lvl3pPr marL="1143000" indent="-228600" algn="l" rtl="0" eaLnBrk="0" fontAlgn="base" hangingPunct="0">
        <a:lnSpc>
          <a:spcPct val="85000"/>
        </a:lnSpc>
        <a:spcBef>
          <a:spcPct val="30000"/>
        </a:spcBef>
        <a:spcAft>
          <a:spcPct val="0"/>
        </a:spcAft>
        <a:buClr>
          <a:srgbClr val="737373"/>
        </a:buClr>
        <a:buSzPct val="60000"/>
        <a:buBlip>
          <a:blip r:embed="rId14"/>
        </a:buBlip>
        <a:defRPr sz="2000">
          <a:solidFill>
            <a:schemeClr val="tx1"/>
          </a:solidFill>
          <a:latin typeface="+mn-lt"/>
        </a:defRPr>
      </a:lvl3pPr>
      <a:lvl4pPr marL="1600200" indent="-228600" algn="l" rtl="0" eaLnBrk="0" fontAlgn="base" hangingPunct="0">
        <a:lnSpc>
          <a:spcPct val="85000"/>
        </a:lnSpc>
        <a:spcBef>
          <a:spcPct val="30000"/>
        </a:spcBef>
        <a:spcAft>
          <a:spcPct val="0"/>
        </a:spcAft>
        <a:buBlip>
          <a:blip r:embed="rId15"/>
        </a:buBlip>
        <a:defRPr sz="1600">
          <a:solidFill>
            <a:schemeClr val="tx1"/>
          </a:solidFill>
          <a:latin typeface="+mn-lt"/>
        </a:defRPr>
      </a:lvl4pPr>
      <a:lvl5pPr marL="2057400" indent="-228600" algn="l" rtl="0" eaLnBrk="0" fontAlgn="base" hangingPunct="0">
        <a:spcBef>
          <a:spcPct val="20000"/>
        </a:spcBef>
        <a:spcAft>
          <a:spcPct val="0"/>
        </a:spcAft>
        <a:buBlip>
          <a:blip r:embed="rId12"/>
        </a:buBlip>
        <a:defRPr sz="1400">
          <a:solidFill>
            <a:schemeClr val="tx1"/>
          </a:solidFill>
          <a:latin typeface="+mn-lt"/>
        </a:defRPr>
      </a:lvl5pPr>
      <a:lvl6pPr marL="2514600" indent="-228600" algn="l" rtl="0" eaLnBrk="1" fontAlgn="base" hangingPunct="1">
        <a:spcBef>
          <a:spcPct val="20000"/>
        </a:spcBef>
        <a:spcAft>
          <a:spcPct val="0"/>
        </a:spcAft>
        <a:buBlip>
          <a:blip r:embed="rId15"/>
        </a:buBlip>
        <a:defRPr sz="1400">
          <a:solidFill>
            <a:schemeClr val="tx1"/>
          </a:solidFill>
          <a:latin typeface="+mn-lt"/>
        </a:defRPr>
      </a:lvl6pPr>
      <a:lvl7pPr marL="2971800" indent="-228600" algn="l" rtl="0" eaLnBrk="1" fontAlgn="base" hangingPunct="1">
        <a:spcBef>
          <a:spcPct val="20000"/>
        </a:spcBef>
        <a:spcAft>
          <a:spcPct val="0"/>
        </a:spcAft>
        <a:buBlip>
          <a:blip r:embed="rId15"/>
        </a:buBlip>
        <a:defRPr sz="1400">
          <a:solidFill>
            <a:schemeClr val="tx1"/>
          </a:solidFill>
          <a:latin typeface="+mn-lt"/>
        </a:defRPr>
      </a:lvl7pPr>
      <a:lvl8pPr marL="3429000" indent="-228600" algn="l" rtl="0" eaLnBrk="1" fontAlgn="base" hangingPunct="1">
        <a:spcBef>
          <a:spcPct val="20000"/>
        </a:spcBef>
        <a:spcAft>
          <a:spcPct val="0"/>
        </a:spcAft>
        <a:buBlip>
          <a:blip r:embed="rId15"/>
        </a:buBlip>
        <a:defRPr sz="1400">
          <a:solidFill>
            <a:schemeClr val="tx1"/>
          </a:solidFill>
          <a:latin typeface="+mn-lt"/>
        </a:defRPr>
      </a:lvl8pPr>
      <a:lvl9pPr marL="3886200" indent="-228600" algn="l" rtl="0" eaLnBrk="1" fontAlgn="base" hangingPunct="1">
        <a:spcBef>
          <a:spcPct val="20000"/>
        </a:spcBef>
        <a:spcAft>
          <a:spcPct val="0"/>
        </a:spcAft>
        <a:buBlip>
          <a:blip r:embed="rId15"/>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74663" y="460375"/>
            <a:ext cx="8204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92125" y="1676400"/>
            <a:ext cx="8186738"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180975" y="6424613"/>
            <a:ext cx="609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tabLst>
                <a:tab pos="457200" algn="l"/>
                <a:tab pos="800100" algn="l"/>
                <a:tab pos="1257300" algn="l"/>
              </a:tabLst>
              <a:defRPr sz="900">
                <a:solidFill>
                  <a:srgbClr val="777777"/>
                </a:solidFill>
                <a:effectLst/>
                <a:latin typeface="Arial" charset="0"/>
              </a:defRPr>
            </a:lvl1pPr>
          </a:lstStyle>
          <a:p>
            <a:pPr>
              <a:defRPr/>
            </a:pPr>
            <a:fld id="{7CA66C23-CADD-4605-88BE-13F73D343B76}" type="slidenum">
              <a:rPr lang="en-US"/>
              <a:pPr>
                <a:defRPr/>
              </a:pPr>
              <a:t>‹#›</a:t>
            </a:fld>
            <a:r>
              <a:rPr lang="en-US">
                <a:latin typeface="Times New Roman" pitchFamily="-80" charset="0"/>
              </a:rPr>
              <a:t> </a:t>
            </a:r>
          </a:p>
        </p:txBody>
      </p:sp>
    </p:spTree>
  </p:cSld>
  <p:clrMap bg1="lt1" tx1="dk1" bg2="lt2" tx2="dk2" accent1="accent1" accent2="accent2" accent3="accent3" accent4="accent4" accent5="accent5" accent6="accent6" hlink="hlink" folHlink="folHlink"/>
  <p:sldLayoutIdLst>
    <p:sldLayoutId id="2147488419" r:id="rId1"/>
    <p:sldLayoutId id="2147488420" r:id="rId2"/>
    <p:sldLayoutId id="2147488421" r:id="rId3"/>
    <p:sldLayoutId id="2147488422" r:id="rId4"/>
    <p:sldLayoutId id="2147488423" r:id="rId5"/>
    <p:sldLayoutId id="2147488424" r:id="rId6"/>
    <p:sldLayoutId id="2147488425" r:id="rId7"/>
    <p:sldLayoutId id="2147488426" r:id="rId8"/>
    <p:sldLayoutId id="2147488427" r:id="rId9"/>
  </p:sldLayoutIdLst>
  <p:hf sldNum="0" hdr="0" dt="0"/>
  <p:txStyles>
    <p:titleStyle>
      <a:lvl1pPr algn="l" rtl="0" eaLnBrk="0" fontAlgn="base" hangingPunct="0">
        <a:lnSpc>
          <a:spcPct val="85000"/>
        </a:lnSpc>
        <a:spcBef>
          <a:spcPct val="0"/>
        </a:spcBef>
        <a:spcAft>
          <a:spcPct val="0"/>
        </a:spcAft>
        <a:defRPr sz="3000" b="1">
          <a:solidFill>
            <a:srgbClr val="CB7023"/>
          </a:solidFill>
          <a:latin typeface="+mj-lt"/>
          <a:ea typeface="+mj-ea"/>
          <a:cs typeface="+mj-cs"/>
        </a:defRPr>
      </a:lvl1pPr>
      <a:lvl2pPr algn="l" rtl="0" eaLnBrk="0" fontAlgn="base" hangingPunct="0">
        <a:lnSpc>
          <a:spcPct val="85000"/>
        </a:lnSpc>
        <a:spcBef>
          <a:spcPct val="0"/>
        </a:spcBef>
        <a:spcAft>
          <a:spcPct val="0"/>
        </a:spcAft>
        <a:defRPr sz="3000" b="1">
          <a:solidFill>
            <a:srgbClr val="CB7023"/>
          </a:solidFill>
          <a:latin typeface="Arial" charset="0"/>
        </a:defRPr>
      </a:lvl2pPr>
      <a:lvl3pPr algn="l" rtl="0" eaLnBrk="0" fontAlgn="base" hangingPunct="0">
        <a:lnSpc>
          <a:spcPct val="85000"/>
        </a:lnSpc>
        <a:spcBef>
          <a:spcPct val="0"/>
        </a:spcBef>
        <a:spcAft>
          <a:spcPct val="0"/>
        </a:spcAft>
        <a:defRPr sz="3000" b="1">
          <a:solidFill>
            <a:srgbClr val="CB7023"/>
          </a:solidFill>
          <a:latin typeface="Arial" charset="0"/>
        </a:defRPr>
      </a:lvl3pPr>
      <a:lvl4pPr algn="l" rtl="0" eaLnBrk="0" fontAlgn="base" hangingPunct="0">
        <a:lnSpc>
          <a:spcPct val="85000"/>
        </a:lnSpc>
        <a:spcBef>
          <a:spcPct val="0"/>
        </a:spcBef>
        <a:spcAft>
          <a:spcPct val="0"/>
        </a:spcAft>
        <a:defRPr sz="3000" b="1">
          <a:solidFill>
            <a:srgbClr val="CB7023"/>
          </a:solidFill>
          <a:latin typeface="Arial" charset="0"/>
        </a:defRPr>
      </a:lvl4pPr>
      <a:lvl5pPr algn="l" rtl="0" eaLnBrk="0" fontAlgn="base" hangingPunct="0">
        <a:lnSpc>
          <a:spcPct val="85000"/>
        </a:lnSpc>
        <a:spcBef>
          <a:spcPct val="0"/>
        </a:spcBef>
        <a:spcAft>
          <a:spcPct val="0"/>
        </a:spcAft>
        <a:defRPr sz="3000" b="1">
          <a:solidFill>
            <a:srgbClr val="CB7023"/>
          </a:solidFill>
          <a:latin typeface="Arial" charset="0"/>
        </a:defRPr>
      </a:lvl5pPr>
      <a:lvl6pPr marL="457200" algn="l" rtl="0" eaLnBrk="1" fontAlgn="base" hangingPunct="1">
        <a:lnSpc>
          <a:spcPct val="85000"/>
        </a:lnSpc>
        <a:spcBef>
          <a:spcPct val="0"/>
        </a:spcBef>
        <a:spcAft>
          <a:spcPct val="0"/>
        </a:spcAft>
        <a:defRPr sz="3000" b="1">
          <a:solidFill>
            <a:srgbClr val="CB7023"/>
          </a:solidFill>
          <a:latin typeface="Arial" charset="0"/>
        </a:defRPr>
      </a:lvl6pPr>
      <a:lvl7pPr marL="914400" algn="l" rtl="0" eaLnBrk="1" fontAlgn="base" hangingPunct="1">
        <a:lnSpc>
          <a:spcPct val="85000"/>
        </a:lnSpc>
        <a:spcBef>
          <a:spcPct val="0"/>
        </a:spcBef>
        <a:spcAft>
          <a:spcPct val="0"/>
        </a:spcAft>
        <a:defRPr sz="3000" b="1">
          <a:solidFill>
            <a:srgbClr val="CB7023"/>
          </a:solidFill>
          <a:latin typeface="Arial" charset="0"/>
        </a:defRPr>
      </a:lvl7pPr>
      <a:lvl8pPr marL="1371600" algn="l" rtl="0" eaLnBrk="1" fontAlgn="base" hangingPunct="1">
        <a:lnSpc>
          <a:spcPct val="85000"/>
        </a:lnSpc>
        <a:spcBef>
          <a:spcPct val="0"/>
        </a:spcBef>
        <a:spcAft>
          <a:spcPct val="0"/>
        </a:spcAft>
        <a:defRPr sz="3000" b="1">
          <a:solidFill>
            <a:srgbClr val="CB7023"/>
          </a:solidFill>
          <a:latin typeface="Arial" charset="0"/>
        </a:defRPr>
      </a:lvl8pPr>
      <a:lvl9pPr marL="1828800" algn="l" rtl="0" eaLnBrk="1" fontAlgn="base" hangingPunct="1">
        <a:lnSpc>
          <a:spcPct val="85000"/>
        </a:lnSpc>
        <a:spcBef>
          <a:spcPct val="0"/>
        </a:spcBef>
        <a:spcAft>
          <a:spcPct val="0"/>
        </a:spcAft>
        <a:defRPr sz="3000" b="1">
          <a:solidFill>
            <a:srgbClr val="CB7023"/>
          </a:solidFill>
          <a:latin typeface="Arial" charset="0"/>
        </a:defRPr>
      </a:lvl9pPr>
    </p:titleStyle>
    <p:bodyStyle>
      <a:lvl1pPr marL="342900" indent="-342900" algn="l" rtl="0" eaLnBrk="0" fontAlgn="base" hangingPunct="0">
        <a:lnSpc>
          <a:spcPct val="85000"/>
        </a:lnSpc>
        <a:spcBef>
          <a:spcPct val="30000"/>
        </a:spcBef>
        <a:spcAft>
          <a:spcPct val="0"/>
        </a:spcAft>
        <a:buClr>
          <a:schemeClr val="folHlink"/>
        </a:buClr>
        <a:buBlip>
          <a:blip r:embed="rId11"/>
        </a:buBlip>
        <a:defRPr sz="2400">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chemeClr val="tx2"/>
        </a:buClr>
        <a:buSzPct val="80000"/>
        <a:buBlip>
          <a:blip r:embed="rId12"/>
        </a:buBlip>
        <a:defRPr sz="2000">
          <a:solidFill>
            <a:schemeClr val="tx1"/>
          </a:solidFill>
          <a:latin typeface="+mn-lt"/>
        </a:defRPr>
      </a:lvl2pPr>
      <a:lvl3pPr marL="1143000" indent="-228600" algn="l" rtl="0" eaLnBrk="0" fontAlgn="base" hangingPunct="0">
        <a:lnSpc>
          <a:spcPct val="85000"/>
        </a:lnSpc>
        <a:spcBef>
          <a:spcPct val="30000"/>
        </a:spcBef>
        <a:spcAft>
          <a:spcPct val="0"/>
        </a:spcAft>
        <a:buClr>
          <a:srgbClr val="737373"/>
        </a:buClr>
        <a:buSzPct val="60000"/>
        <a:buBlip>
          <a:blip r:embed="rId13"/>
        </a:buBlip>
        <a:defRPr sz="2000">
          <a:solidFill>
            <a:schemeClr val="tx1"/>
          </a:solidFill>
          <a:latin typeface="+mn-lt"/>
        </a:defRPr>
      </a:lvl3pPr>
      <a:lvl4pPr marL="1600200" indent="-228600" algn="l" rtl="0" eaLnBrk="0" fontAlgn="base" hangingPunct="0">
        <a:lnSpc>
          <a:spcPct val="85000"/>
        </a:lnSpc>
        <a:spcBef>
          <a:spcPct val="30000"/>
        </a:spcBef>
        <a:spcAft>
          <a:spcPct val="0"/>
        </a:spcAft>
        <a:buBlip>
          <a:blip r:embed="rId14"/>
        </a:buBlip>
        <a:defRPr sz="1600">
          <a:solidFill>
            <a:schemeClr val="tx1"/>
          </a:solidFill>
          <a:latin typeface="+mn-lt"/>
        </a:defRPr>
      </a:lvl4pPr>
      <a:lvl5pPr marL="2057400" indent="-228600" algn="l" rtl="0" eaLnBrk="0" fontAlgn="base" hangingPunct="0">
        <a:spcBef>
          <a:spcPct val="20000"/>
        </a:spcBef>
        <a:spcAft>
          <a:spcPct val="0"/>
        </a:spcAft>
        <a:buBlip>
          <a:blip r:embed="rId11"/>
        </a:buBlip>
        <a:defRPr sz="1400">
          <a:solidFill>
            <a:schemeClr val="tx1"/>
          </a:solidFill>
          <a:latin typeface="+mn-lt"/>
        </a:defRPr>
      </a:lvl5pPr>
      <a:lvl6pPr marL="2514600" indent="-228600" algn="l" rtl="0" eaLnBrk="1" fontAlgn="base" hangingPunct="1">
        <a:spcBef>
          <a:spcPct val="20000"/>
        </a:spcBef>
        <a:spcAft>
          <a:spcPct val="0"/>
        </a:spcAft>
        <a:buBlip>
          <a:blip r:embed="rId14"/>
        </a:buBlip>
        <a:defRPr sz="1400">
          <a:solidFill>
            <a:schemeClr val="tx1"/>
          </a:solidFill>
          <a:latin typeface="+mn-lt"/>
        </a:defRPr>
      </a:lvl6pPr>
      <a:lvl7pPr marL="2971800" indent="-228600" algn="l" rtl="0" eaLnBrk="1" fontAlgn="base" hangingPunct="1">
        <a:spcBef>
          <a:spcPct val="20000"/>
        </a:spcBef>
        <a:spcAft>
          <a:spcPct val="0"/>
        </a:spcAft>
        <a:buBlip>
          <a:blip r:embed="rId14"/>
        </a:buBlip>
        <a:defRPr sz="1400">
          <a:solidFill>
            <a:schemeClr val="tx1"/>
          </a:solidFill>
          <a:latin typeface="+mn-lt"/>
        </a:defRPr>
      </a:lvl7pPr>
      <a:lvl8pPr marL="3429000" indent="-228600" algn="l" rtl="0" eaLnBrk="1" fontAlgn="base" hangingPunct="1">
        <a:spcBef>
          <a:spcPct val="20000"/>
        </a:spcBef>
        <a:spcAft>
          <a:spcPct val="0"/>
        </a:spcAft>
        <a:buBlip>
          <a:blip r:embed="rId14"/>
        </a:buBlip>
        <a:defRPr sz="1400">
          <a:solidFill>
            <a:schemeClr val="tx1"/>
          </a:solidFill>
          <a:latin typeface="+mn-lt"/>
        </a:defRPr>
      </a:lvl8pPr>
      <a:lvl9pPr marL="3886200" indent="-228600" algn="l" rtl="0" eaLnBrk="1" fontAlgn="base" hangingPunct="1">
        <a:spcBef>
          <a:spcPct val="20000"/>
        </a:spcBef>
        <a:spcAft>
          <a:spcPct val="0"/>
        </a:spcAft>
        <a:buBlip>
          <a:blip r:embed="rId14"/>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371600" y="1524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1371600" y="2438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7" name="Rectangle 13"/>
          <p:cNvSpPr>
            <a:spLocks noChangeArrowheads="1"/>
          </p:cNvSpPr>
          <p:nvPr/>
        </p:nvSpPr>
        <p:spPr bwMode="auto">
          <a:xfrm>
            <a:off x="3492500" y="6588125"/>
            <a:ext cx="5600700" cy="244475"/>
          </a:xfrm>
          <a:prstGeom prst="rect">
            <a:avLst/>
          </a:prstGeom>
          <a:noFill/>
          <a:ln w="9525">
            <a:noFill/>
            <a:miter lim="800000"/>
            <a:headEnd/>
            <a:tailEnd/>
          </a:ln>
          <a:effectLst/>
        </p:spPr>
        <p:txBody>
          <a:bodyPr>
            <a:spAutoFit/>
          </a:bodyPr>
          <a:lstStyle/>
          <a:p>
            <a:pPr algn="r" eaLnBrk="1" fontAlgn="auto" hangingPunct="1">
              <a:spcBef>
                <a:spcPts val="0"/>
              </a:spcBef>
              <a:spcAft>
                <a:spcPts val="0"/>
              </a:spcAft>
              <a:defRPr/>
            </a:pPr>
            <a:r>
              <a:rPr lang="en-US" altLang="en-US" sz="1000">
                <a:solidFill>
                  <a:srgbClr val="3333CC"/>
                </a:solidFill>
                <a:effectLst>
                  <a:outerShdw blurRad="38100" dist="38100" dir="2700000" algn="tl">
                    <a:srgbClr val="C0C0C0"/>
                  </a:outerShdw>
                </a:effectLst>
                <a:latin typeface="AGaramond" charset="0"/>
                <a:cs typeface="Arial" pitchFamily="34" charset="0"/>
              </a:rPr>
              <a:t>Administratively Controlled Information</a:t>
            </a:r>
            <a:endParaRPr lang="en-US" altLang="en-US" sz="1000">
              <a:solidFill>
                <a:srgbClr val="3333CC"/>
              </a:solidFill>
              <a:effectLst/>
              <a:latin typeface="AGaramond" charset="0"/>
              <a:cs typeface="Arial" pitchFamily="34" charset="0"/>
            </a:endParaRPr>
          </a:p>
        </p:txBody>
      </p:sp>
      <p:pic>
        <p:nvPicPr>
          <p:cNvPr id="3077" name="Picture 9" descr="Brighter3.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5572448"/>
      </p:ext>
    </p:extLst>
  </p:cSld>
  <p:clrMap bg1="lt1" tx1="dk1" bg2="lt2" tx2="dk2" accent1="accent1" accent2="accent2" accent3="accent3" accent4="accent4" accent5="accent5" accent6="accent6" hlink="hlink" folHlink="folHlink"/>
  <p:sldLayoutIdLst>
    <p:sldLayoutId id="2147488453" r:id="rId1"/>
    <p:sldLayoutId id="2147488454" r:id="rId2"/>
    <p:sldLayoutId id="2147488455" r:id="rId3"/>
    <p:sldLayoutId id="2147488456" r:id="rId4"/>
    <p:sldLayoutId id="2147488457" r:id="rId5"/>
    <p:sldLayoutId id="2147488458" r:id="rId6"/>
    <p:sldLayoutId id="2147488459" r:id="rId7"/>
    <p:sldLayoutId id="2147488460" r:id="rId8"/>
    <p:sldLayoutId id="2147488461" r:id="rId9"/>
  </p:sldLayoutIdLst>
  <p:txStyles>
    <p:titleStyle>
      <a:lvl1pPr algn="l" rtl="0" eaLnBrk="0" fontAlgn="base" hangingPunct="0">
        <a:spcBef>
          <a:spcPct val="0"/>
        </a:spcBef>
        <a:spcAft>
          <a:spcPct val="0"/>
        </a:spcAft>
        <a:defRPr sz="3100">
          <a:solidFill>
            <a:srgbClr val="333399"/>
          </a:solidFill>
          <a:latin typeface="+mj-lt"/>
          <a:ea typeface="MS PGothic" pitchFamily="34" charset="-128"/>
          <a:cs typeface="ＭＳ Ｐゴシック" charset="-128"/>
        </a:defRPr>
      </a:lvl1pPr>
      <a:lvl2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2pPr>
      <a:lvl3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3pPr>
      <a:lvl4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4pPr>
      <a:lvl5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5pPr>
      <a:lvl6pPr marL="457200" algn="l" rtl="0" eaLnBrk="0" fontAlgn="base" hangingPunct="0">
        <a:spcBef>
          <a:spcPct val="0"/>
        </a:spcBef>
        <a:spcAft>
          <a:spcPct val="0"/>
        </a:spcAft>
        <a:defRPr sz="3100">
          <a:solidFill>
            <a:srgbClr val="333399"/>
          </a:solidFill>
          <a:latin typeface="Helvetica" charset="0"/>
        </a:defRPr>
      </a:lvl6pPr>
      <a:lvl7pPr marL="914400" algn="l" rtl="0" eaLnBrk="0" fontAlgn="base" hangingPunct="0">
        <a:spcBef>
          <a:spcPct val="0"/>
        </a:spcBef>
        <a:spcAft>
          <a:spcPct val="0"/>
        </a:spcAft>
        <a:defRPr sz="3100">
          <a:solidFill>
            <a:srgbClr val="333399"/>
          </a:solidFill>
          <a:latin typeface="Helvetica" charset="0"/>
        </a:defRPr>
      </a:lvl7pPr>
      <a:lvl8pPr marL="1371600" algn="l" rtl="0" eaLnBrk="0" fontAlgn="base" hangingPunct="0">
        <a:spcBef>
          <a:spcPct val="0"/>
        </a:spcBef>
        <a:spcAft>
          <a:spcPct val="0"/>
        </a:spcAft>
        <a:defRPr sz="3100">
          <a:solidFill>
            <a:srgbClr val="333399"/>
          </a:solidFill>
          <a:latin typeface="Helvetica" charset="0"/>
        </a:defRPr>
      </a:lvl8pPr>
      <a:lvl9pPr marL="1828800" algn="l" rtl="0" eaLnBrk="0" fontAlgn="base" hangingPunct="0">
        <a:spcBef>
          <a:spcPct val="0"/>
        </a:spcBef>
        <a:spcAft>
          <a:spcPct val="0"/>
        </a:spcAft>
        <a:defRPr sz="3100">
          <a:solidFill>
            <a:srgbClr val="333399"/>
          </a:solidFill>
          <a:latin typeface="Helvetica" charset="0"/>
        </a:defRPr>
      </a:lvl9pPr>
    </p:titleStyle>
    <p:bodyStyle>
      <a:lvl1pPr marL="342900" indent="-342900" algn="l" rtl="0" eaLnBrk="0" fontAlgn="base" hangingPunct="0">
        <a:lnSpc>
          <a:spcPct val="110000"/>
        </a:lnSpc>
        <a:spcBef>
          <a:spcPct val="30000"/>
        </a:spcBef>
        <a:spcAft>
          <a:spcPct val="0"/>
        </a:spcAft>
        <a:defRPr sz="1600" b="1">
          <a:solidFill>
            <a:schemeClr val="tx1"/>
          </a:solidFill>
          <a:latin typeface="+mn-lt"/>
          <a:ea typeface="MS PGothic" pitchFamily="34" charset="-128"/>
          <a:cs typeface="ＭＳ Ｐゴシック" charset="-128"/>
        </a:defRPr>
      </a:lvl1pPr>
      <a:lvl2pPr marL="742950" indent="-285750" algn="l" rtl="0" eaLnBrk="0" fontAlgn="base" hangingPunct="0">
        <a:spcBef>
          <a:spcPct val="30000"/>
        </a:spcBef>
        <a:spcAft>
          <a:spcPct val="0"/>
        </a:spcAft>
        <a:defRPr sz="1200">
          <a:solidFill>
            <a:schemeClr val="tx1"/>
          </a:solidFill>
          <a:latin typeface="+mn-lt"/>
          <a:ea typeface="MS PGothic" pitchFamily="34" charset="-128"/>
        </a:defRPr>
      </a:lvl2pPr>
      <a:lvl3pPr marL="1143000" indent="-228600" algn="l" rtl="0" eaLnBrk="0" fontAlgn="base" hangingPunct="0">
        <a:spcBef>
          <a:spcPct val="30000"/>
        </a:spcBef>
        <a:spcAft>
          <a:spcPct val="0"/>
        </a:spcAft>
        <a:buChar char="•"/>
        <a:defRPr sz="1300" b="1">
          <a:solidFill>
            <a:srgbClr val="333399"/>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1524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371600" y="2438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Rectangle 13"/>
          <p:cNvSpPr>
            <a:spLocks noChangeArrowheads="1"/>
          </p:cNvSpPr>
          <p:nvPr/>
        </p:nvSpPr>
        <p:spPr bwMode="auto">
          <a:xfrm>
            <a:off x="3492500" y="6588125"/>
            <a:ext cx="5600700" cy="244475"/>
          </a:xfrm>
          <a:prstGeom prst="rect">
            <a:avLst/>
          </a:prstGeom>
          <a:noFill/>
          <a:ln w="9525">
            <a:noFill/>
            <a:miter lim="800000"/>
            <a:headEnd/>
            <a:tailEnd/>
          </a:ln>
          <a:effectLst/>
        </p:spPr>
        <p:txBody>
          <a:bodyPr>
            <a:spAutoFit/>
          </a:bodyPr>
          <a:lstStyle/>
          <a:p>
            <a:pPr algn="r" eaLnBrk="1" fontAlgn="auto" hangingPunct="1">
              <a:spcBef>
                <a:spcPts val="0"/>
              </a:spcBef>
              <a:spcAft>
                <a:spcPts val="0"/>
              </a:spcAft>
              <a:defRPr/>
            </a:pPr>
            <a:r>
              <a:rPr lang="en-US" altLang="en-US" sz="1000">
                <a:solidFill>
                  <a:srgbClr val="3333CC"/>
                </a:solidFill>
                <a:effectLst>
                  <a:outerShdw blurRad="38100" dist="38100" dir="2700000" algn="tl">
                    <a:srgbClr val="C0C0C0"/>
                  </a:outerShdw>
                </a:effectLst>
                <a:latin typeface="AGaramond" charset="0"/>
              </a:rPr>
              <a:t>Administratively Controlled Information</a:t>
            </a:r>
            <a:endParaRPr lang="en-US" altLang="en-US" sz="1000">
              <a:solidFill>
                <a:srgbClr val="3333CC"/>
              </a:solidFill>
              <a:effectLst/>
              <a:latin typeface="AGaramond" charset="0"/>
            </a:endParaRPr>
          </a:p>
        </p:txBody>
      </p:sp>
      <p:pic>
        <p:nvPicPr>
          <p:cNvPr id="1029" name="Picture 9" descr="Brighter3.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560492"/>
      </p:ext>
    </p:extLst>
  </p:cSld>
  <p:clrMap bg1="lt1" tx1="dk1" bg2="lt2" tx2="dk2" accent1="accent1" accent2="accent2" accent3="accent3" accent4="accent4" accent5="accent5" accent6="accent6" hlink="hlink" folHlink="folHlink"/>
  <p:sldLayoutIdLst>
    <p:sldLayoutId id="2147488476" r:id="rId1"/>
    <p:sldLayoutId id="2147488477" r:id="rId2"/>
    <p:sldLayoutId id="2147488478" r:id="rId3"/>
    <p:sldLayoutId id="2147488479" r:id="rId4"/>
    <p:sldLayoutId id="2147488480" r:id="rId5"/>
    <p:sldLayoutId id="2147488481" r:id="rId6"/>
    <p:sldLayoutId id="2147488482" r:id="rId7"/>
    <p:sldLayoutId id="2147488483" r:id="rId8"/>
    <p:sldLayoutId id="2147488484" r:id="rId9"/>
  </p:sldLayoutIdLst>
  <p:txStyles>
    <p:titleStyle>
      <a:lvl1pPr algn="l" rtl="0" eaLnBrk="0" fontAlgn="base" hangingPunct="0">
        <a:spcBef>
          <a:spcPct val="0"/>
        </a:spcBef>
        <a:spcAft>
          <a:spcPct val="0"/>
        </a:spcAft>
        <a:defRPr sz="3100">
          <a:solidFill>
            <a:srgbClr val="333399"/>
          </a:solidFill>
          <a:latin typeface="+mj-lt"/>
          <a:ea typeface="MS PGothic" pitchFamily="34" charset="-128"/>
          <a:cs typeface="ＭＳ Ｐゴシック" charset="-128"/>
        </a:defRPr>
      </a:lvl1pPr>
      <a:lvl2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2pPr>
      <a:lvl3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3pPr>
      <a:lvl4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4pPr>
      <a:lvl5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5pPr>
      <a:lvl6pPr marL="457200" algn="l" rtl="0" eaLnBrk="0" fontAlgn="base" hangingPunct="0">
        <a:spcBef>
          <a:spcPct val="0"/>
        </a:spcBef>
        <a:spcAft>
          <a:spcPct val="0"/>
        </a:spcAft>
        <a:defRPr sz="3100">
          <a:solidFill>
            <a:srgbClr val="333399"/>
          </a:solidFill>
          <a:latin typeface="Helvetica" charset="0"/>
        </a:defRPr>
      </a:lvl6pPr>
      <a:lvl7pPr marL="914400" algn="l" rtl="0" eaLnBrk="0" fontAlgn="base" hangingPunct="0">
        <a:spcBef>
          <a:spcPct val="0"/>
        </a:spcBef>
        <a:spcAft>
          <a:spcPct val="0"/>
        </a:spcAft>
        <a:defRPr sz="3100">
          <a:solidFill>
            <a:srgbClr val="333399"/>
          </a:solidFill>
          <a:latin typeface="Helvetica" charset="0"/>
        </a:defRPr>
      </a:lvl7pPr>
      <a:lvl8pPr marL="1371600" algn="l" rtl="0" eaLnBrk="0" fontAlgn="base" hangingPunct="0">
        <a:spcBef>
          <a:spcPct val="0"/>
        </a:spcBef>
        <a:spcAft>
          <a:spcPct val="0"/>
        </a:spcAft>
        <a:defRPr sz="3100">
          <a:solidFill>
            <a:srgbClr val="333399"/>
          </a:solidFill>
          <a:latin typeface="Helvetica" charset="0"/>
        </a:defRPr>
      </a:lvl8pPr>
      <a:lvl9pPr marL="1828800" algn="l" rtl="0" eaLnBrk="0" fontAlgn="base" hangingPunct="0">
        <a:spcBef>
          <a:spcPct val="0"/>
        </a:spcBef>
        <a:spcAft>
          <a:spcPct val="0"/>
        </a:spcAft>
        <a:defRPr sz="3100">
          <a:solidFill>
            <a:srgbClr val="333399"/>
          </a:solidFill>
          <a:latin typeface="Helvetica" charset="0"/>
        </a:defRPr>
      </a:lvl9pPr>
    </p:titleStyle>
    <p:bodyStyle>
      <a:lvl1pPr marL="342900" indent="-342900" algn="l" rtl="0" eaLnBrk="0" fontAlgn="base" hangingPunct="0">
        <a:lnSpc>
          <a:spcPct val="110000"/>
        </a:lnSpc>
        <a:spcBef>
          <a:spcPct val="30000"/>
        </a:spcBef>
        <a:spcAft>
          <a:spcPct val="0"/>
        </a:spcAft>
        <a:defRPr sz="1600" b="1">
          <a:solidFill>
            <a:schemeClr val="tx1"/>
          </a:solidFill>
          <a:latin typeface="+mn-lt"/>
          <a:ea typeface="MS PGothic" pitchFamily="34" charset="-128"/>
          <a:cs typeface="ＭＳ Ｐゴシック" charset="-128"/>
        </a:defRPr>
      </a:lvl1pPr>
      <a:lvl2pPr marL="742950" indent="-285750" algn="l" rtl="0" eaLnBrk="0" fontAlgn="base" hangingPunct="0">
        <a:spcBef>
          <a:spcPct val="30000"/>
        </a:spcBef>
        <a:spcAft>
          <a:spcPct val="0"/>
        </a:spcAft>
        <a:defRPr sz="1200">
          <a:solidFill>
            <a:schemeClr val="tx1"/>
          </a:solidFill>
          <a:latin typeface="+mn-lt"/>
          <a:ea typeface="MS PGothic" pitchFamily="34" charset="-128"/>
        </a:defRPr>
      </a:lvl2pPr>
      <a:lvl3pPr marL="1143000" indent="-228600" algn="l" rtl="0" eaLnBrk="0" fontAlgn="base" hangingPunct="0">
        <a:spcBef>
          <a:spcPct val="30000"/>
        </a:spcBef>
        <a:spcAft>
          <a:spcPct val="0"/>
        </a:spcAft>
        <a:buChar char="•"/>
        <a:defRPr sz="1300" b="1">
          <a:solidFill>
            <a:srgbClr val="333399"/>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371600" y="1524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1371600" y="2438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7" name="Rectangle 13"/>
          <p:cNvSpPr>
            <a:spLocks noChangeArrowheads="1"/>
          </p:cNvSpPr>
          <p:nvPr/>
        </p:nvSpPr>
        <p:spPr bwMode="auto">
          <a:xfrm>
            <a:off x="3492500" y="6588125"/>
            <a:ext cx="5600700" cy="244475"/>
          </a:xfrm>
          <a:prstGeom prst="rect">
            <a:avLst/>
          </a:prstGeom>
          <a:noFill/>
          <a:ln w="9525">
            <a:noFill/>
            <a:miter lim="800000"/>
            <a:headEnd/>
            <a:tailEnd/>
          </a:ln>
          <a:effectLst/>
        </p:spPr>
        <p:txBody>
          <a:bodyPr>
            <a:spAutoFit/>
          </a:bodyPr>
          <a:lstStyle/>
          <a:p>
            <a:pPr algn="r" eaLnBrk="1" fontAlgn="auto" hangingPunct="1">
              <a:spcBef>
                <a:spcPts val="0"/>
              </a:spcBef>
              <a:spcAft>
                <a:spcPts val="0"/>
              </a:spcAft>
              <a:defRPr/>
            </a:pPr>
            <a:r>
              <a:rPr lang="en-US" altLang="en-US" sz="1000">
                <a:solidFill>
                  <a:srgbClr val="3333CC"/>
                </a:solidFill>
                <a:effectLst>
                  <a:outerShdw blurRad="38100" dist="38100" dir="2700000" algn="tl">
                    <a:srgbClr val="C0C0C0"/>
                  </a:outerShdw>
                </a:effectLst>
                <a:latin typeface="AGaramond" charset="0"/>
                <a:cs typeface="Arial" pitchFamily="34" charset="0"/>
              </a:rPr>
              <a:t>Administratively Controlled Information</a:t>
            </a:r>
            <a:endParaRPr lang="en-US" altLang="en-US" sz="1000">
              <a:solidFill>
                <a:srgbClr val="3333CC"/>
              </a:solidFill>
              <a:effectLst/>
              <a:latin typeface="AGaramond" charset="0"/>
              <a:cs typeface="Arial" pitchFamily="34" charset="0"/>
            </a:endParaRPr>
          </a:p>
        </p:txBody>
      </p:sp>
      <p:pic>
        <p:nvPicPr>
          <p:cNvPr id="3077" name="Picture 9" descr="Brighter3.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1693594"/>
      </p:ext>
    </p:extLst>
  </p:cSld>
  <p:clrMap bg1="lt1" tx1="dk1" bg2="lt2" tx2="dk2" accent1="accent1" accent2="accent2" accent3="accent3" accent4="accent4" accent5="accent5" accent6="accent6" hlink="hlink" folHlink="folHlink"/>
  <p:sldLayoutIdLst>
    <p:sldLayoutId id="2147488534" r:id="rId1"/>
    <p:sldLayoutId id="2147488535" r:id="rId2"/>
    <p:sldLayoutId id="2147488536" r:id="rId3"/>
    <p:sldLayoutId id="2147488537" r:id="rId4"/>
    <p:sldLayoutId id="2147488538" r:id="rId5"/>
    <p:sldLayoutId id="2147488539" r:id="rId6"/>
    <p:sldLayoutId id="2147488540" r:id="rId7"/>
    <p:sldLayoutId id="2147488541" r:id="rId8"/>
    <p:sldLayoutId id="2147488542" r:id="rId9"/>
  </p:sldLayoutIdLst>
  <p:txStyles>
    <p:titleStyle>
      <a:lvl1pPr algn="l" rtl="0" eaLnBrk="0" fontAlgn="base" hangingPunct="0">
        <a:spcBef>
          <a:spcPct val="0"/>
        </a:spcBef>
        <a:spcAft>
          <a:spcPct val="0"/>
        </a:spcAft>
        <a:defRPr sz="3100">
          <a:solidFill>
            <a:srgbClr val="333399"/>
          </a:solidFill>
          <a:latin typeface="+mj-lt"/>
          <a:ea typeface="MS PGothic" pitchFamily="34" charset="-128"/>
          <a:cs typeface="ＭＳ Ｐゴシック" charset="-128"/>
        </a:defRPr>
      </a:lvl1pPr>
      <a:lvl2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2pPr>
      <a:lvl3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3pPr>
      <a:lvl4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4pPr>
      <a:lvl5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5pPr>
      <a:lvl6pPr marL="457200" algn="l" rtl="0" eaLnBrk="0" fontAlgn="base" hangingPunct="0">
        <a:spcBef>
          <a:spcPct val="0"/>
        </a:spcBef>
        <a:spcAft>
          <a:spcPct val="0"/>
        </a:spcAft>
        <a:defRPr sz="3100">
          <a:solidFill>
            <a:srgbClr val="333399"/>
          </a:solidFill>
          <a:latin typeface="Helvetica" charset="0"/>
        </a:defRPr>
      </a:lvl6pPr>
      <a:lvl7pPr marL="914400" algn="l" rtl="0" eaLnBrk="0" fontAlgn="base" hangingPunct="0">
        <a:spcBef>
          <a:spcPct val="0"/>
        </a:spcBef>
        <a:spcAft>
          <a:spcPct val="0"/>
        </a:spcAft>
        <a:defRPr sz="3100">
          <a:solidFill>
            <a:srgbClr val="333399"/>
          </a:solidFill>
          <a:latin typeface="Helvetica" charset="0"/>
        </a:defRPr>
      </a:lvl7pPr>
      <a:lvl8pPr marL="1371600" algn="l" rtl="0" eaLnBrk="0" fontAlgn="base" hangingPunct="0">
        <a:spcBef>
          <a:spcPct val="0"/>
        </a:spcBef>
        <a:spcAft>
          <a:spcPct val="0"/>
        </a:spcAft>
        <a:defRPr sz="3100">
          <a:solidFill>
            <a:srgbClr val="333399"/>
          </a:solidFill>
          <a:latin typeface="Helvetica" charset="0"/>
        </a:defRPr>
      </a:lvl8pPr>
      <a:lvl9pPr marL="1828800" algn="l" rtl="0" eaLnBrk="0" fontAlgn="base" hangingPunct="0">
        <a:spcBef>
          <a:spcPct val="0"/>
        </a:spcBef>
        <a:spcAft>
          <a:spcPct val="0"/>
        </a:spcAft>
        <a:defRPr sz="3100">
          <a:solidFill>
            <a:srgbClr val="333399"/>
          </a:solidFill>
          <a:latin typeface="Helvetica" charset="0"/>
        </a:defRPr>
      </a:lvl9pPr>
    </p:titleStyle>
    <p:bodyStyle>
      <a:lvl1pPr marL="342900" indent="-342900" algn="l" rtl="0" eaLnBrk="0" fontAlgn="base" hangingPunct="0">
        <a:lnSpc>
          <a:spcPct val="110000"/>
        </a:lnSpc>
        <a:spcBef>
          <a:spcPct val="30000"/>
        </a:spcBef>
        <a:spcAft>
          <a:spcPct val="0"/>
        </a:spcAft>
        <a:defRPr sz="1600" b="1">
          <a:solidFill>
            <a:schemeClr val="tx1"/>
          </a:solidFill>
          <a:latin typeface="+mn-lt"/>
          <a:ea typeface="MS PGothic" pitchFamily="34" charset="-128"/>
          <a:cs typeface="ＭＳ Ｐゴシック" charset="-128"/>
        </a:defRPr>
      </a:lvl1pPr>
      <a:lvl2pPr marL="742950" indent="-285750" algn="l" rtl="0" eaLnBrk="0" fontAlgn="base" hangingPunct="0">
        <a:spcBef>
          <a:spcPct val="30000"/>
        </a:spcBef>
        <a:spcAft>
          <a:spcPct val="0"/>
        </a:spcAft>
        <a:defRPr sz="1200">
          <a:solidFill>
            <a:schemeClr val="tx1"/>
          </a:solidFill>
          <a:latin typeface="+mn-lt"/>
          <a:ea typeface="MS PGothic" pitchFamily="34" charset="-128"/>
        </a:defRPr>
      </a:lvl2pPr>
      <a:lvl3pPr marL="1143000" indent="-228600" algn="l" rtl="0" eaLnBrk="0" fontAlgn="base" hangingPunct="0">
        <a:spcBef>
          <a:spcPct val="30000"/>
        </a:spcBef>
        <a:spcAft>
          <a:spcPct val="0"/>
        </a:spcAft>
        <a:buChar char="•"/>
        <a:defRPr sz="1300" b="1">
          <a:solidFill>
            <a:srgbClr val="333399"/>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371600" y="1524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1371600" y="2438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7" name="Rectangle 13"/>
          <p:cNvSpPr>
            <a:spLocks noChangeArrowheads="1"/>
          </p:cNvSpPr>
          <p:nvPr/>
        </p:nvSpPr>
        <p:spPr bwMode="auto">
          <a:xfrm>
            <a:off x="3492500" y="6588125"/>
            <a:ext cx="5600700" cy="244475"/>
          </a:xfrm>
          <a:prstGeom prst="rect">
            <a:avLst/>
          </a:prstGeom>
          <a:noFill/>
          <a:ln w="9525">
            <a:noFill/>
            <a:miter lim="800000"/>
            <a:headEnd/>
            <a:tailEnd/>
          </a:ln>
          <a:effectLst/>
        </p:spPr>
        <p:txBody>
          <a:bodyPr>
            <a:spAutoFit/>
          </a:bodyPr>
          <a:lstStyle/>
          <a:p>
            <a:pPr algn="r" eaLnBrk="1" fontAlgn="auto" hangingPunct="1">
              <a:spcBef>
                <a:spcPts val="0"/>
              </a:spcBef>
              <a:spcAft>
                <a:spcPts val="0"/>
              </a:spcAft>
              <a:defRPr/>
            </a:pPr>
            <a:r>
              <a:rPr lang="en-US" altLang="en-US" sz="1000">
                <a:solidFill>
                  <a:srgbClr val="3333CC"/>
                </a:solidFill>
                <a:effectLst>
                  <a:outerShdw blurRad="38100" dist="38100" dir="2700000" algn="tl">
                    <a:srgbClr val="C0C0C0"/>
                  </a:outerShdw>
                </a:effectLst>
                <a:latin typeface="AGaramond" charset="0"/>
                <a:cs typeface="Arial" pitchFamily="34" charset="0"/>
              </a:rPr>
              <a:t>Administratively Controlled Information</a:t>
            </a:r>
            <a:endParaRPr lang="en-US" altLang="en-US" sz="1000">
              <a:solidFill>
                <a:srgbClr val="3333CC"/>
              </a:solidFill>
              <a:effectLst/>
              <a:latin typeface="AGaramond" charset="0"/>
              <a:cs typeface="Arial" pitchFamily="34" charset="0"/>
            </a:endParaRPr>
          </a:p>
        </p:txBody>
      </p:sp>
      <p:pic>
        <p:nvPicPr>
          <p:cNvPr id="3077" name="Picture 9" descr="Brighter3.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573773"/>
      </p:ext>
    </p:extLst>
  </p:cSld>
  <p:clrMap bg1="lt1" tx1="dk1" bg2="lt2" tx2="dk2" accent1="accent1" accent2="accent2" accent3="accent3" accent4="accent4" accent5="accent5" accent6="accent6" hlink="hlink" folHlink="folHlink"/>
  <p:sldLayoutIdLst>
    <p:sldLayoutId id="2147488571" r:id="rId1"/>
    <p:sldLayoutId id="2147488572" r:id="rId2"/>
    <p:sldLayoutId id="2147488573" r:id="rId3"/>
    <p:sldLayoutId id="2147488574" r:id="rId4"/>
    <p:sldLayoutId id="2147488575" r:id="rId5"/>
    <p:sldLayoutId id="2147488576" r:id="rId6"/>
    <p:sldLayoutId id="2147488577" r:id="rId7"/>
    <p:sldLayoutId id="2147488578" r:id="rId8"/>
    <p:sldLayoutId id="2147488579" r:id="rId9"/>
  </p:sldLayoutIdLst>
  <p:hf hdr="0" ftr="0" dt="0"/>
  <p:txStyles>
    <p:titleStyle>
      <a:lvl1pPr algn="l" rtl="0" eaLnBrk="0" fontAlgn="base" hangingPunct="0">
        <a:spcBef>
          <a:spcPct val="0"/>
        </a:spcBef>
        <a:spcAft>
          <a:spcPct val="0"/>
        </a:spcAft>
        <a:defRPr sz="3100">
          <a:solidFill>
            <a:srgbClr val="333399"/>
          </a:solidFill>
          <a:latin typeface="+mj-lt"/>
          <a:ea typeface="MS PGothic" pitchFamily="34" charset="-128"/>
          <a:cs typeface="ＭＳ Ｐゴシック" charset="-128"/>
        </a:defRPr>
      </a:lvl1pPr>
      <a:lvl2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2pPr>
      <a:lvl3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3pPr>
      <a:lvl4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4pPr>
      <a:lvl5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5pPr>
      <a:lvl6pPr marL="457200" algn="l" rtl="0" eaLnBrk="0" fontAlgn="base" hangingPunct="0">
        <a:spcBef>
          <a:spcPct val="0"/>
        </a:spcBef>
        <a:spcAft>
          <a:spcPct val="0"/>
        </a:spcAft>
        <a:defRPr sz="3100">
          <a:solidFill>
            <a:srgbClr val="333399"/>
          </a:solidFill>
          <a:latin typeface="Helvetica" charset="0"/>
        </a:defRPr>
      </a:lvl6pPr>
      <a:lvl7pPr marL="914400" algn="l" rtl="0" eaLnBrk="0" fontAlgn="base" hangingPunct="0">
        <a:spcBef>
          <a:spcPct val="0"/>
        </a:spcBef>
        <a:spcAft>
          <a:spcPct val="0"/>
        </a:spcAft>
        <a:defRPr sz="3100">
          <a:solidFill>
            <a:srgbClr val="333399"/>
          </a:solidFill>
          <a:latin typeface="Helvetica" charset="0"/>
        </a:defRPr>
      </a:lvl7pPr>
      <a:lvl8pPr marL="1371600" algn="l" rtl="0" eaLnBrk="0" fontAlgn="base" hangingPunct="0">
        <a:spcBef>
          <a:spcPct val="0"/>
        </a:spcBef>
        <a:spcAft>
          <a:spcPct val="0"/>
        </a:spcAft>
        <a:defRPr sz="3100">
          <a:solidFill>
            <a:srgbClr val="333399"/>
          </a:solidFill>
          <a:latin typeface="Helvetica" charset="0"/>
        </a:defRPr>
      </a:lvl8pPr>
      <a:lvl9pPr marL="1828800" algn="l" rtl="0" eaLnBrk="0" fontAlgn="base" hangingPunct="0">
        <a:spcBef>
          <a:spcPct val="0"/>
        </a:spcBef>
        <a:spcAft>
          <a:spcPct val="0"/>
        </a:spcAft>
        <a:defRPr sz="3100">
          <a:solidFill>
            <a:srgbClr val="333399"/>
          </a:solidFill>
          <a:latin typeface="Helvetica" charset="0"/>
        </a:defRPr>
      </a:lvl9pPr>
    </p:titleStyle>
    <p:bodyStyle>
      <a:lvl1pPr marL="342900" indent="-342900" algn="l" rtl="0" eaLnBrk="0" fontAlgn="base" hangingPunct="0">
        <a:lnSpc>
          <a:spcPct val="110000"/>
        </a:lnSpc>
        <a:spcBef>
          <a:spcPct val="30000"/>
        </a:spcBef>
        <a:spcAft>
          <a:spcPct val="0"/>
        </a:spcAft>
        <a:defRPr sz="1600" b="1">
          <a:solidFill>
            <a:schemeClr val="tx1"/>
          </a:solidFill>
          <a:latin typeface="+mn-lt"/>
          <a:ea typeface="MS PGothic" pitchFamily="34" charset="-128"/>
          <a:cs typeface="ＭＳ Ｐゴシック" charset="-128"/>
        </a:defRPr>
      </a:lvl1pPr>
      <a:lvl2pPr marL="742950" indent="-285750" algn="l" rtl="0" eaLnBrk="0" fontAlgn="base" hangingPunct="0">
        <a:spcBef>
          <a:spcPct val="30000"/>
        </a:spcBef>
        <a:spcAft>
          <a:spcPct val="0"/>
        </a:spcAft>
        <a:defRPr sz="1200">
          <a:solidFill>
            <a:schemeClr val="tx1"/>
          </a:solidFill>
          <a:latin typeface="+mn-lt"/>
          <a:ea typeface="MS PGothic" pitchFamily="34" charset="-128"/>
        </a:defRPr>
      </a:lvl2pPr>
      <a:lvl3pPr marL="1143000" indent="-228600" algn="l" rtl="0" eaLnBrk="0" fontAlgn="base" hangingPunct="0">
        <a:spcBef>
          <a:spcPct val="30000"/>
        </a:spcBef>
        <a:spcAft>
          <a:spcPct val="0"/>
        </a:spcAft>
        <a:buChar char="•"/>
        <a:defRPr sz="1300" b="1">
          <a:solidFill>
            <a:srgbClr val="333399"/>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1524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371600" y="2438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Rectangle 13"/>
          <p:cNvSpPr>
            <a:spLocks noChangeArrowheads="1"/>
          </p:cNvSpPr>
          <p:nvPr/>
        </p:nvSpPr>
        <p:spPr bwMode="auto">
          <a:xfrm>
            <a:off x="3492500" y="6588125"/>
            <a:ext cx="5600700" cy="244475"/>
          </a:xfrm>
          <a:prstGeom prst="rect">
            <a:avLst/>
          </a:prstGeom>
          <a:noFill/>
          <a:ln w="9525">
            <a:noFill/>
            <a:miter lim="800000"/>
            <a:headEnd/>
            <a:tailEnd/>
          </a:ln>
          <a:effectLst/>
        </p:spPr>
        <p:txBody>
          <a:bodyPr>
            <a:spAutoFit/>
          </a:bodyPr>
          <a:lstStyle/>
          <a:p>
            <a:pPr algn="r">
              <a:defRPr/>
            </a:pPr>
            <a:r>
              <a:rPr lang="en-US" altLang="en-US" sz="1000">
                <a:solidFill>
                  <a:schemeClr val="accent2"/>
                </a:solidFill>
                <a:effectLst>
                  <a:outerShdw blurRad="38100" dist="38100" dir="2700000" algn="tl">
                    <a:srgbClr val="C0C0C0"/>
                  </a:outerShdw>
                </a:effectLst>
                <a:latin typeface="AGaramond" charset="0"/>
              </a:rPr>
              <a:t>Administratively Controlled Information</a:t>
            </a:r>
            <a:endParaRPr lang="en-US" altLang="en-US" sz="1000">
              <a:solidFill>
                <a:schemeClr val="accent2"/>
              </a:solidFill>
              <a:latin typeface="AGaramond" charset="0"/>
            </a:endParaRPr>
          </a:p>
        </p:txBody>
      </p:sp>
      <p:pic>
        <p:nvPicPr>
          <p:cNvPr id="1029" name="Picture 9" descr="Brighter3.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555177"/>
      </p:ext>
    </p:extLst>
  </p:cSld>
  <p:clrMap bg1="lt1" tx1="dk1" bg2="lt2" tx2="dk2" accent1="accent1" accent2="accent2" accent3="accent3" accent4="accent4" accent5="accent5" accent6="accent6" hlink="hlink" folHlink="folHlink"/>
  <p:sldLayoutIdLst>
    <p:sldLayoutId id="2147488605" r:id="rId1"/>
    <p:sldLayoutId id="2147488606" r:id="rId2"/>
    <p:sldLayoutId id="2147488607" r:id="rId3"/>
    <p:sldLayoutId id="2147488608" r:id="rId4"/>
    <p:sldLayoutId id="2147488609" r:id="rId5"/>
    <p:sldLayoutId id="2147488610" r:id="rId6"/>
    <p:sldLayoutId id="2147488611" r:id="rId7"/>
    <p:sldLayoutId id="2147488612" r:id="rId8"/>
    <p:sldLayoutId id="2147488613" r:id="rId9"/>
  </p:sldLayoutIdLst>
  <p:txStyles>
    <p:titleStyle>
      <a:lvl1pPr algn="l" rtl="0" eaLnBrk="0" fontAlgn="base" hangingPunct="0">
        <a:spcBef>
          <a:spcPct val="0"/>
        </a:spcBef>
        <a:spcAft>
          <a:spcPct val="0"/>
        </a:spcAft>
        <a:defRPr sz="3100">
          <a:solidFill>
            <a:srgbClr val="333399"/>
          </a:solidFill>
          <a:latin typeface="+mj-lt"/>
          <a:ea typeface="MS PGothic" pitchFamily="34" charset="-128"/>
          <a:cs typeface="ＭＳ Ｐゴシック" charset="-128"/>
        </a:defRPr>
      </a:lvl1pPr>
      <a:lvl2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2pPr>
      <a:lvl3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3pPr>
      <a:lvl4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4pPr>
      <a:lvl5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5pPr>
      <a:lvl6pPr marL="457200" algn="l" rtl="0" eaLnBrk="0" fontAlgn="base" hangingPunct="0">
        <a:spcBef>
          <a:spcPct val="0"/>
        </a:spcBef>
        <a:spcAft>
          <a:spcPct val="0"/>
        </a:spcAft>
        <a:defRPr sz="3100">
          <a:solidFill>
            <a:srgbClr val="333399"/>
          </a:solidFill>
          <a:latin typeface="Helvetica" charset="0"/>
        </a:defRPr>
      </a:lvl6pPr>
      <a:lvl7pPr marL="914400" algn="l" rtl="0" eaLnBrk="0" fontAlgn="base" hangingPunct="0">
        <a:spcBef>
          <a:spcPct val="0"/>
        </a:spcBef>
        <a:spcAft>
          <a:spcPct val="0"/>
        </a:spcAft>
        <a:defRPr sz="3100">
          <a:solidFill>
            <a:srgbClr val="333399"/>
          </a:solidFill>
          <a:latin typeface="Helvetica" charset="0"/>
        </a:defRPr>
      </a:lvl7pPr>
      <a:lvl8pPr marL="1371600" algn="l" rtl="0" eaLnBrk="0" fontAlgn="base" hangingPunct="0">
        <a:spcBef>
          <a:spcPct val="0"/>
        </a:spcBef>
        <a:spcAft>
          <a:spcPct val="0"/>
        </a:spcAft>
        <a:defRPr sz="3100">
          <a:solidFill>
            <a:srgbClr val="333399"/>
          </a:solidFill>
          <a:latin typeface="Helvetica" charset="0"/>
        </a:defRPr>
      </a:lvl8pPr>
      <a:lvl9pPr marL="1828800" algn="l" rtl="0" eaLnBrk="0" fontAlgn="base" hangingPunct="0">
        <a:spcBef>
          <a:spcPct val="0"/>
        </a:spcBef>
        <a:spcAft>
          <a:spcPct val="0"/>
        </a:spcAft>
        <a:defRPr sz="3100">
          <a:solidFill>
            <a:srgbClr val="333399"/>
          </a:solidFill>
          <a:latin typeface="Helvetica" charset="0"/>
        </a:defRPr>
      </a:lvl9pPr>
    </p:titleStyle>
    <p:bodyStyle>
      <a:lvl1pPr marL="342900" indent="-342900" algn="l" rtl="0" eaLnBrk="0" fontAlgn="base" hangingPunct="0">
        <a:lnSpc>
          <a:spcPct val="110000"/>
        </a:lnSpc>
        <a:spcBef>
          <a:spcPct val="30000"/>
        </a:spcBef>
        <a:spcAft>
          <a:spcPct val="0"/>
        </a:spcAft>
        <a:defRPr sz="1600" b="1">
          <a:solidFill>
            <a:schemeClr val="tx1"/>
          </a:solidFill>
          <a:latin typeface="+mn-lt"/>
          <a:ea typeface="MS PGothic" pitchFamily="34" charset="-128"/>
          <a:cs typeface="ＭＳ Ｐゴシック" charset="-128"/>
        </a:defRPr>
      </a:lvl1pPr>
      <a:lvl2pPr marL="742950" indent="-285750" algn="l" rtl="0" eaLnBrk="0" fontAlgn="base" hangingPunct="0">
        <a:spcBef>
          <a:spcPct val="30000"/>
        </a:spcBef>
        <a:spcAft>
          <a:spcPct val="0"/>
        </a:spcAft>
        <a:defRPr sz="1200">
          <a:solidFill>
            <a:schemeClr val="tx1"/>
          </a:solidFill>
          <a:latin typeface="+mn-lt"/>
          <a:ea typeface="MS PGothic" pitchFamily="34" charset="-128"/>
        </a:defRPr>
      </a:lvl2pPr>
      <a:lvl3pPr marL="1143000" indent="-228600" algn="l" rtl="0" eaLnBrk="0" fontAlgn="base" hangingPunct="0">
        <a:spcBef>
          <a:spcPct val="30000"/>
        </a:spcBef>
        <a:spcAft>
          <a:spcPct val="0"/>
        </a:spcAft>
        <a:buChar char="•"/>
        <a:defRPr sz="1300" b="1">
          <a:solidFill>
            <a:srgbClr val="333399"/>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1524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371600" y="2438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Rectangle 13"/>
          <p:cNvSpPr>
            <a:spLocks noChangeArrowheads="1"/>
          </p:cNvSpPr>
          <p:nvPr/>
        </p:nvSpPr>
        <p:spPr bwMode="auto">
          <a:xfrm>
            <a:off x="3492500" y="6588125"/>
            <a:ext cx="5600700" cy="244475"/>
          </a:xfrm>
          <a:prstGeom prst="rect">
            <a:avLst/>
          </a:prstGeom>
          <a:noFill/>
          <a:ln w="9525">
            <a:noFill/>
            <a:miter lim="800000"/>
            <a:headEnd/>
            <a:tailEnd/>
          </a:ln>
          <a:effectLst/>
        </p:spPr>
        <p:txBody>
          <a:bodyPr>
            <a:spAutoFit/>
          </a:bodyPr>
          <a:lstStyle/>
          <a:p>
            <a:pPr algn="r" eaLnBrk="1" fontAlgn="auto" hangingPunct="1">
              <a:spcBef>
                <a:spcPts val="0"/>
              </a:spcBef>
              <a:spcAft>
                <a:spcPts val="0"/>
              </a:spcAft>
              <a:defRPr/>
            </a:pPr>
            <a:r>
              <a:rPr lang="en-US" altLang="en-US" sz="1000">
                <a:solidFill>
                  <a:srgbClr val="3333CC"/>
                </a:solidFill>
                <a:effectLst>
                  <a:outerShdw blurRad="38100" dist="38100" dir="2700000" algn="tl">
                    <a:srgbClr val="C0C0C0"/>
                  </a:outerShdw>
                </a:effectLst>
                <a:latin typeface="AGaramond" charset="0"/>
              </a:rPr>
              <a:t>Administratively Controlled Information</a:t>
            </a:r>
            <a:endParaRPr lang="en-US" altLang="en-US" sz="1000">
              <a:solidFill>
                <a:srgbClr val="3333CC"/>
              </a:solidFill>
              <a:effectLst/>
              <a:latin typeface="AGaramond" charset="0"/>
            </a:endParaRPr>
          </a:p>
        </p:txBody>
      </p:sp>
      <p:pic>
        <p:nvPicPr>
          <p:cNvPr id="1029" name="Picture 9" descr="Brighter3.jpg"/>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1541892"/>
      </p:ext>
    </p:extLst>
  </p:cSld>
  <p:clrMap bg1="lt1" tx1="dk1" bg2="lt2" tx2="dk2" accent1="accent1" accent2="accent2" accent3="accent3" accent4="accent4" accent5="accent5" accent6="accent6" hlink="hlink" folHlink="folHlink"/>
  <p:sldLayoutIdLst>
    <p:sldLayoutId id="2147488615" r:id="rId1"/>
    <p:sldLayoutId id="2147488616" r:id="rId2"/>
    <p:sldLayoutId id="2147488617" r:id="rId3"/>
    <p:sldLayoutId id="2147488618" r:id="rId4"/>
    <p:sldLayoutId id="2147488619" r:id="rId5"/>
    <p:sldLayoutId id="2147488620" r:id="rId6"/>
    <p:sldLayoutId id="2147488621" r:id="rId7"/>
    <p:sldLayoutId id="2147488622" r:id="rId8"/>
    <p:sldLayoutId id="2147488623" r:id="rId9"/>
  </p:sldLayoutIdLst>
  <p:txStyles>
    <p:titleStyle>
      <a:lvl1pPr algn="l" rtl="0" eaLnBrk="0" fontAlgn="base" hangingPunct="0">
        <a:spcBef>
          <a:spcPct val="0"/>
        </a:spcBef>
        <a:spcAft>
          <a:spcPct val="0"/>
        </a:spcAft>
        <a:defRPr sz="3100">
          <a:solidFill>
            <a:srgbClr val="333399"/>
          </a:solidFill>
          <a:latin typeface="+mj-lt"/>
          <a:ea typeface="MS PGothic" pitchFamily="34" charset="-128"/>
          <a:cs typeface="ＭＳ Ｐゴシック" charset="-128"/>
        </a:defRPr>
      </a:lvl1pPr>
      <a:lvl2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2pPr>
      <a:lvl3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3pPr>
      <a:lvl4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4pPr>
      <a:lvl5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5pPr>
      <a:lvl6pPr marL="457200" algn="l" rtl="0" eaLnBrk="0" fontAlgn="base" hangingPunct="0">
        <a:spcBef>
          <a:spcPct val="0"/>
        </a:spcBef>
        <a:spcAft>
          <a:spcPct val="0"/>
        </a:spcAft>
        <a:defRPr sz="3100">
          <a:solidFill>
            <a:srgbClr val="333399"/>
          </a:solidFill>
          <a:latin typeface="Helvetica" charset="0"/>
        </a:defRPr>
      </a:lvl6pPr>
      <a:lvl7pPr marL="914400" algn="l" rtl="0" eaLnBrk="0" fontAlgn="base" hangingPunct="0">
        <a:spcBef>
          <a:spcPct val="0"/>
        </a:spcBef>
        <a:spcAft>
          <a:spcPct val="0"/>
        </a:spcAft>
        <a:defRPr sz="3100">
          <a:solidFill>
            <a:srgbClr val="333399"/>
          </a:solidFill>
          <a:latin typeface="Helvetica" charset="0"/>
        </a:defRPr>
      </a:lvl7pPr>
      <a:lvl8pPr marL="1371600" algn="l" rtl="0" eaLnBrk="0" fontAlgn="base" hangingPunct="0">
        <a:spcBef>
          <a:spcPct val="0"/>
        </a:spcBef>
        <a:spcAft>
          <a:spcPct val="0"/>
        </a:spcAft>
        <a:defRPr sz="3100">
          <a:solidFill>
            <a:srgbClr val="333399"/>
          </a:solidFill>
          <a:latin typeface="Helvetica" charset="0"/>
        </a:defRPr>
      </a:lvl8pPr>
      <a:lvl9pPr marL="1828800" algn="l" rtl="0" eaLnBrk="0" fontAlgn="base" hangingPunct="0">
        <a:spcBef>
          <a:spcPct val="0"/>
        </a:spcBef>
        <a:spcAft>
          <a:spcPct val="0"/>
        </a:spcAft>
        <a:defRPr sz="3100">
          <a:solidFill>
            <a:srgbClr val="333399"/>
          </a:solidFill>
          <a:latin typeface="Helvetica" charset="0"/>
        </a:defRPr>
      </a:lvl9pPr>
    </p:titleStyle>
    <p:bodyStyle>
      <a:lvl1pPr marL="342900" indent="-342900" algn="l" rtl="0" eaLnBrk="0" fontAlgn="base" hangingPunct="0">
        <a:lnSpc>
          <a:spcPct val="110000"/>
        </a:lnSpc>
        <a:spcBef>
          <a:spcPct val="30000"/>
        </a:spcBef>
        <a:spcAft>
          <a:spcPct val="0"/>
        </a:spcAft>
        <a:defRPr sz="1600" b="1">
          <a:solidFill>
            <a:schemeClr val="tx1"/>
          </a:solidFill>
          <a:latin typeface="+mn-lt"/>
          <a:ea typeface="MS PGothic" pitchFamily="34" charset="-128"/>
          <a:cs typeface="ＭＳ Ｐゴシック" charset="-128"/>
        </a:defRPr>
      </a:lvl1pPr>
      <a:lvl2pPr marL="742950" indent="-285750" algn="l" rtl="0" eaLnBrk="0" fontAlgn="base" hangingPunct="0">
        <a:spcBef>
          <a:spcPct val="30000"/>
        </a:spcBef>
        <a:spcAft>
          <a:spcPct val="0"/>
        </a:spcAft>
        <a:defRPr sz="1200">
          <a:solidFill>
            <a:schemeClr val="tx1"/>
          </a:solidFill>
          <a:latin typeface="+mn-lt"/>
          <a:ea typeface="MS PGothic" pitchFamily="34" charset="-128"/>
        </a:defRPr>
      </a:lvl2pPr>
      <a:lvl3pPr marL="1143000" indent="-228600" algn="l" rtl="0" eaLnBrk="0" fontAlgn="base" hangingPunct="0">
        <a:spcBef>
          <a:spcPct val="30000"/>
        </a:spcBef>
        <a:spcAft>
          <a:spcPct val="0"/>
        </a:spcAft>
        <a:buChar char="•"/>
        <a:defRPr sz="1300" b="1">
          <a:solidFill>
            <a:srgbClr val="333399"/>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1755" y="945773"/>
            <a:ext cx="9034463" cy="677108"/>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Helvetica"/>
                <a:cs typeface="Arial" pitchFamily="34" charset="0"/>
              </a:rPr>
              <a:t>ORACLES </a:t>
            </a:r>
            <a:r>
              <a:rPr kumimoji="0" lang="en-US" sz="2000" b="0" i="0" u="none" strike="noStrike" kern="0" cap="none" spc="0" normalizeH="0" baseline="0" noProof="0" dirty="0">
                <a:ln>
                  <a:noFill/>
                </a:ln>
                <a:solidFill>
                  <a:srgbClr val="000000"/>
                </a:solidFill>
                <a:effectLst/>
                <a:uLnTx/>
                <a:uFillTx/>
                <a:latin typeface="Helvetica"/>
                <a:cs typeface="Arial" pitchFamily="34" charset="0"/>
              </a:rPr>
              <a:t>(</a:t>
            </a:r>
            <a:r>
              <a:rPr kumimoji="0" lang="en-US" sz="2000" b="0" i="0" u="none" strike="noStrike" kern="0" cap="none" spc="0" normalizeH="0" baseline="0" noProof="0" dirty="0" err="1">
                <a:ln>
                  <a:noFill/>
                </a:ln>
                <a:solidFill>
                  <a:srgbClr val="000000"/>
                </a:solidFill>
                <a:effectLst/>
                <a:uLnTx/>
                <a:uFillTx/>
                <a:latin typeface="Helvetica"/>
                <a:cs typeface="Arial" pitchFamily="34" charset="0"/>
              </a:rPr>
              <a:t>ObseRvations</a:t>
            </a:r>
            <a:r>
              <a:rPr kumimoji="0" lang="en-US" sz="2000" b="0" i="0" u="none" strike="noStrike" kern="0" cap="none" spc="0" normalizeH="0" baseline="0" noProof="0" dirty="0">
                <a:ln>
                  <a:noFill/>
                </a:ln>
                <a:solidFill>
                  <a:srgbClr val="000000"/>
                </a:solidFill>
                <a:effectLst/>
                <a:uLnTx/>
                <a:uFillTx/>
                <a:latin typeface="Helvetica"/>
                <a:cs typeface="Arial" pitchFamily="34" charset="0"/>
              </a:rPr>
              <a:t> of Aerosols above </a:t>
            </a:r>
            <a:r>
              <a:rPr kumimoji="0" lang="en-US" sz="2000" b="0" i="0" u="none" strike="noStrike" kern="0" cap="none" spc="0" normalizeH="0" baseline="0" noProof="0" dirty="0" err="1">
                <a:ln>
                  <a:noFill/>
                </a:ln>
                <a:solidFill>
                  <a:srgbClr val="000000"/>
                </a:solidFill>
                <a:effectLst/>
                <a:uLnTx/>
                <a:uFillTx/>
                <a:latin typeface="Helvetica"/>
                <a:cs typeface="Arial" pitchFamily="34" charset="0"/>
              </a:rPr>
              <a:t>CLouds</a:t>
            </a:r>
            <a:r>
              <a:rPr kumimoji="0" lang="en-US" sz="2000" b="0" i="0" u="none" strike="noStrike" kern="0" cap="none" spc="0" normalizeH="0" baseline="0" noProof="0" dirty="0">
                <a:ln>
                  <a:noFill/>
                </a:ln>
                <a:solidFill>
                  <a:srgbClr val="000000"/>
                </a:solidFill>
                <a:effectLst/>
                <a:uLnTx/>
                <a:uFillTx/>
                <a:latin typeface="Helvetica"/>
                <a:cs typeface="Arial" pitchFamily="34" charset="0"/>
              </a:rPr>
              <a:t> and their </a:t>
            </a:r>
            <a:r>
              <a:rPr kumimoji="0" lang="en-US" sz="2000" b="0" i="0" u="none" strike="noStrike" kern="0" cap="none" spc="0" normalizeH="0" baseline="0" noProof="0" dirty="0" err="1">
                <a:ln>
                  <a:noFill/>
                </a:ln>
                <a:solidFill>
                  <a:srgbClr val="000000"/>
                </a:solidFill>
                <a:effectLst/>
                <a:uLnTx/>
                <a:uFillTx/>
                <a:latin typeface="Helvetica"/>
                <a:cs typeface="Arial" pitchFamily="34" charset="0"/>
              </a:rPr>
              <a:t>intEractionS</a:t>
            </a:r>
            <a:r>
              <a:rPr kumimoji="0" lang="en-US" sz="2000" b="0" i="0" u="none" strike="noStrike" kern="0" cap="none" spc="0" normalizeH="0" baseline="0" noProof="0" dirty="0">
                <a:ln>
                  <a:noFill/>
                </a:ln>
                <a:solidFill>
                  <a:srgbClr val="000000"/>
                </a:solidFill>
                <a:effectLst/>
                <a:uLnTx/>
                <a:uFillTx/>
                <a:latin typeface="Helvetica"/>
                <a:cs typeface="Arial" pitchFamily="34" charset="0"/>
              </a:rPr>
              <a: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Helvetica"/>
                <a:cs typeface="Arial" pitchFamily="34" charset="0"/>
              </a:rPr>
              <a:t>Confirmation Assessment Review – Score card tracking</a:t>
            </a:r>
          </a:p>
        </p:txBody>
      </p:sp>
      <p:graphicFrame>
        <p:nvGraphicFramePr>
          <p:cNvPr id="3" name="Table 2"/>
          <p:cNvGraphicFramePr>
            <a:graphicFrameLocks noGrp="1"/>
          </p:cNvGraphicFramePr>
          <p:nvPr>
            <p:extLst>
              <p:ext uri="{D42A27DB-BD31-4B8C-83A1-F6EECF244321}">
                <p14:modId xmlns:p14="http://schemas.microsoft.com/office/powerpoint/2010/main" val="2044932211"/>
              </p:ext>
            </p:extLst>
          </p:nvPr>
        </p:nvGraphicFramePr>
        <p:xfrm>
          <a:off x="425115" y="1740737"/>
          <a:ext cx="8333873" cy="4717352"/>
        </p:xfrm>
        <a:graphic>
          <a:graphicData uri="http://schemas.openxmlformats.org/drawingml/2006/table">
            <a:tbl>
              <a:tblPr firstRow="1" firstCol="1" bandRow="1"/>
              <a:tblGrid>
                <a:gridCol w="1086642">
                  <a:extLst>
                    <a:ext uri="{9D8B030D-6E8A-4147-A177-3AD203B41FA5}">
                      <a16:colId xmlns:a16="http://schemas.microsoft.com/office/drawing/2014/main" val="20000"/>
                    </a:ext>
                  </a:extLst>
                </a:gridCol>
                <a:gridCol w="1120317">
                  <a:extLst>
                    <a:ext uri="{9D8B030D-6E8A-4147-A177-3AD203B41FA5}">
                      <a16:colId xmlns:a16="http://schemas.microsoft.com/office/drawing/2014/main" val="20002"/>
                    </a:ext>
                  </a:extLst>
                </a:gridCol>
                <a:gridCol w="1260635">
                  <a:extLst>
                    <a:ext uri="{9D8B030D-6E8A-4147-A177-3AD203B41FA5}">
                      <a16:colId xmlns:a16="http://schemas.microsoft.com/office/drawing/2014/main" val="20003"/>
                    </a:ext>
                  </a:extLst>
                </a:gridCol>
                <a:gridCol w="1166087">
                  <a:extLst>
                    <a:ext uri="{9D8B030D-6E8A-4147-A177-3AD203B41FA5}">
                      <a16:colId xmlns:a16="http://schemas.microsoft.com/office/drawing/2014/main" val="20005"/>
                    </a:ext>
                  </a:extLst>
                </a:gridCol>
                <a:gridCol w="767550">
                  <a:extLst>
                    <a:ext uri="{9D8B030D-6E8A-4147-A177-3AD203B41FA5}">
                      <a16:colId xmlns:a16="http://schemas.microsoft.com/office/drawing/2014/main" val="20006"/>
                    </a:ext>
                  </a:extLst>
                </a:gridCol>
                <a:gridCol w="786134">
                  <a:extLst>
                    <a:ext uri="{9D8B030D-6E8A-4147-A177-3AD203B41FA5}">
                      <a16:colId xmlns:a16="http://schemas.microsoft.com/office/drawing/2014/main" val="20007"/>
                    </a:ext>
                  </a:extLst>
                </a:gridCol>
                <a:gridCol w="639533">
                  <a:extLst>
                    <a:ext uri="{9D8B030D-6E8A-4147-A177-3AD203B41FA5}">
                      <a16:colId xmlns:a16="http://schemas.microsoft.com/office/drawing/2014/main" val="20008"/>
                    </a:ext>
                  </a:extLst>
                </a:gridCol>
                <a:gridCol w="648195">
                  <a:extLst>
                    <a:ext uri="{9D8B030D-6E8A-4147-A177-3AD203B41FA5}">
                      <a16:colId xmlns:a16="http://schemas.microsoft.com/office/drawing/2014/main" val="20009"/>
                    </a:ext>
                  </a:extLst>
                </a:gridCol>
                <a:gridCol w="858780">
                  <a:extLst>
                    <a:ext uri="{9D8B030D-6E8A-4147-A177-3AD203B41FA5}">
                      <a16:colId xmlns:a16="http://schemas.microsoft.com/office/drawing/2014/main" val="20010"/>
                    </a:ext>
                  </a:extLst>
                </a:gridCol>
              </a:tblGrid>
              <a:tr h="1026732">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1400" b="1" dirty="0">
                          <a:effectLst/>
                          <a:latin typeface="Arial Narrow" panose="020B0606020202030204" pitchFamily="34" charset="0"/>
                          <a:ea typeface="Calibri" panose="020F0502020204030204" pitchFamily="34" charset="0"/>
                          <a:cs typeface="Times New Roman" panose="02020603050405020304" pitchFamily="18" charset="0"/>
                        </a:rPr>
                        <a:t>SO1-1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1400" b="1" dirty="0">
                          <a:effectLst/>
                          <a:latin typeface="Arial Narrow" panose="020B0606020202030204" pitchFamily="34" charset="0"/>
                          <a:ea typeface="Calibri" panose="020F0502020204030204" pitchFamily="34" charset="0"/>
                          <a:cs typeface="Times New Roman" panose="02020603050405020304" pitchFamily="18" charset="0"/>
                        </a:rPr>
                        <a:t>SO1-2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1400" b="1" dirty="0">
                          <a:effectLst/>
                          <a:latin typeface="Arial Narrow" panose="020B0606020202030204" pitchFamily="34" charset="0"/>
                          <a:ea typeface="Calibri" panose="020F0502020204030204" pitchFamily="34" charset="0"/>
                          <a:cs typeface="Times New Roman" panose="02020603050405020304" pitchFamily="18" charset="0"/>
                        </a:rPr>
                        <a:t>SO2-1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1400" b="1" dirty="0">
                          <a:effectLst/>
                          <a:latin typeface="Arial Narrow" panose="020B0606020202030204" pitchFamily="34" charset="0"/>
                          <a:ea typeface="Calibri" panose="020F0502020204030204" pitchFamily="34" charset="0"/>
                          <a:cs typeface="Times New Roman" panose="02020603050405020304" pitchFamily="18" charset="0"/>
                        </a:rPr>
                        <a:t>SO2-2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1400" b="1" dirty="0">
                          <a:effectLst/>
                          <a:latin typeface="Arial Narrow" panose="020B0606020202030204" pitchFamily="34" charset="0"/>
                          <a:ea typeface="Calibri" panose="020F0502020204030204" pitchFamily="34" charset="0"/>
                          <a:cs typeface="Times New Roman" panose="02020603050405020304" pitchFamily="18" charset="0"/>
                        </a:rPr>
                        <a:t>SO2-3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1400" b="1" dirty="0">
                          <a:effectLst/>
                          <a:latin typeface="Arial Narrow" panose="020B0606020202030204" pitchFamily="34" charset="0"/>
                          <a:ea typeface="Calibri" panose="020F0502020204030204" pitchFamily="34" charset="0"/>
                          <a:cs typeface="Times New Roman" panose="02020603050405020304" pitchFamily="18" charset="0"/>
                        </a:rPr>
                        <a:t>SO3-1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1400" b="1" dirty="0">
                          <a:effectLst/>
                          <a:latin typeface="Arial Narrow" panose="020B0606020202030204" pitchFamily="34" charset="0"/>
                          <a:ea typeface="Calibri" panose="020F0502020204030204" pitchFamily="34" charset="0"/>
                          <a:cs typeface="Times New Roman" panose="02020603050405020304" pitchFamily="18" charset="0"/>
                        </a:rPr>
                        <a:t>SO3-2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1400" b="1" dirty="0">
                          <a:effectLst/>
                          <a:latin typeface="Arial Narrow" panose="020B0606020202030204" pitchFamily="34" charset="0"/>
                          <a:ea typeface="Calibri" panose="020F0502020204030204" pitchFamily="34" charset="0"/>
                          <a:cs typeface="Times New Roman" panose="02020603050405020304" pitchFamily="18" charset="0"/>
                        </a:rPr>
                        <a:t>SO3-3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315247">
                <a:tc>
                  <a:txBody>
                    <a:bodyPr/>
                    <a:lstStyle/>
                    <a:p>
                      <a:pPr marL="0" marR="0" algn="ctr" fontAlgn="ctr">
                        <a:lnSpc>
                          <a:spcPct val="90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ctr">
                        <a:lnSpc>
                          <a:spcPct val="90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Evolution of BB aerosol [microphysical; spectral; near coast; aged]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90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Aerosol spectral radiative fluxes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90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[clear sky; above clouds]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90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Vertical dist. of aerosol and cloud as a function of distance from shore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90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Aerosol heating rates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90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Cloud response to BB heating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90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Mixing survey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90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ACI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90000"/>
                        </a:lnSpc>
                        <a:spcBef>
                          <a:spcPts val="0"/>
                        </a:spcBef>
                        <a:spcAft>
                          <a:spcPts val="0"/>
                        </a:spcAft>
                      </a:pPr>
                      <a:r>
                        <a:rPr lang="en-US" sz="14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Precip</a:t>
                      </a: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Suscept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24412">
                <a:tc>
                  <a:txBody>
                    <a:bodyPr/>
                    <a:lstStyle/>
                    <a:p>
                      <a:pPr marL="0" marR="0" algn="ctr" fontAlgn="ctr">
                        <a:lnSpc>
                          <a:spcPct val="90000"/>
                        </a:lnSpc>
                        <a:spcBef>
                          <a:spcPts val="0"/>
                        </a:spcBef>
                        <a:spcAft>
                          <a:spcPts val="0"/>
                        </a:spcAft>
                      </a:pPr>
                      <a:r>
                        <a:rPr lang="en-US" sz="1400" b="1" dirty="0">
                          <a:effectLst/>
                          <a:latin typeface="Arial Narrow" panose="020B0606020202030204" pitchFamily="34" charset="0"/>
                          <a:ea typeface="Calibri" panose="020F0502020204030204" pitchFamily="34" charset="0"/>
                          <a:cs typeface="Times New Roman" panose="02020603050405020304" pitchFamily="18" charset="0"/>
                        </a:rPr>
                        <a:t>Criterion 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within</a:t>
                      </a:r>
                      <a:r>
                        <a:rPr lang="en-US" sz="1400" baseline="0" dirty="0">
                          <a:effectLst/>
                          <a:latin typeface="Arial Narrow" panose="020B0606020202030204" pitchFamily="34" charset="0"/>
                          <a:ea typeface="Calibri" panose="020F0502020204030204" pitchFamily="34" charset="0"/>
                          <a:cs typeface="Times New Roman" panose="02020603050405020304" pitchFamily="18" charset="0"/>
                        </a:rPr>
                        <a:t> or below cloud;</a:t>
                      </a:r>
                    </a:p>
                    <a:p>
                      <a:pPr marL="0" marR="0" algn="l">
                        <a:lnSpc>
                          <a:spcPct val="100000"/>
                        </a:lnSpc>
                        <a:spcBef>
                          <a:spcPts val="0"/>
                        </a:spcBef>
                        <a:spcAft>
                          <a:spcPts val="0"/>
                        </a:spcAft>
                      </a:pPr>
                      <a:r>
                        <a:rPr lang="en-US" sz="1400" baseline="0" dirty="0" err="1">
                          <a:effectLst/>
                          <a:latin typeface="Symbol" panose="05050102010706020507" pitchFamily="18" charset="2"/>
                          <a:ea typeface="Calibri" panose="020F0502020204030204" pitchFamily="34" charset="0"/>
                          <a:cs typeface="Times New Roman" panose="02020603050405020304" pitchFamily="18" charset="0"/>
                        </a:rPr>
                        <a:t>s</a:t>
                      </a:r>
                      <a:r>
                        <a:rPr lang="en-US" sz="1400" baseline="-25000" dirty="0" err="1">
                          <a:effectLst/>
                          <a:latin typeface="Arial Narrow" panose="020B0606020202030204" pitchFamily="34" charset="0"/>
                          <a:ea typeface="Calibri" panose="020F0502020204030204" pitchFamily="34" charset="0"/>
                          <a:cs typeface="Times New Roman" panose="02020603050405020304" pitchFamily="18" charset="0"/>
                        </a:rPr>
                        <a:t>scat</a:t>
                      </a:r>
                      <a:r>
                        <a:rPr lang="en-US" sz="1400" baseline="0" dirty="0">
                          <a:effectLst/>
                          <a:latin typeface="Arial Narrow" panose="020B0606020202030204" pitchFamily="34" charset="0"/>
                          <a:ea typeface="Calibri" panose="020F0502020204030204" pitchFamily="34" charset="0"/>
                          <a:cs typeface="Times New Roman" panose="02020603050405020304" pitchFamily="18" charset="0"/>
                        </a:rPr>
                        <a:t>&gt;10Mm</a:t>
                      </a:r>
                      <a:r>
                        <a:rPr lang="en-US" sz="1400" baseline="30000" dirty="0">
                          <a:effectLst/>
                          <a:latin typeface="Arial Narrow" panose="020B0606020202030204" pitchFamily="34" charset="0"/>
                          <a:ea typeface="Calibri" panose="020F0502020204030204" pitchFamily="34" charset="0"/>
                          <a:cs typeface="Times New Roman" panose="02020603050405020304" pitchFamily="18" charset="0"/>
                        </a:rPr>
                        <a:t>-1</a:t>
                      </a:r>
                    </a:p>
                    <a:p>
                      <a:pPr marL="0" marR="0" algn="l">
                        <a:lnSpc>
                          <a:spcPct val="100000"/>
                        </a:lnSpc>
                        <a:spcBef>
                          <a:spcPts val="0"/>
                        </a:spcBef>
                        <a:spcAft>
                          <a:spcPts val="0"/>
                        </a:spcAft>
                      </a:pPr>
                      <a:r>
                        <a:rPr lang="en-US" sz="1400" baseline="0" dirty="0">
                          <a:effectLst/>
                          <a:latin typeface="Arial Narrow" panose="020B0606020202030204" pitchFamily="34" charset="0"/>
                          <a:ea typeface="Calibri" panose="020F0502020204030204" pitchFamily="34" charset="0"/>
                          <a:cs typeface="Times New Roman" panose="02020603050405020304" pitchFamily="18" charset="0"/>
                        </a:rPr>
                        <a:t>Or AOD &gt;0.1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time</a:t>
                      </a:r>
                      <a:r>
                        <a:rPr lang="en-US" sz="1400" baseline="0" dirty="0">
                          <a:effectLst/>
                          <a:latin typeface="Arial Narrow" panose="020B0606020202030204" pitchFamily="34" charset="0"/>
                          <a:ea typeface="Calibri" panose="020F0502020204030204" pitchFamily="34" charset="0"/>
                          <a:cs typeface="Times New Roman" panose="02020603050405020304" pitchFamily="18" charset="0"/>
                        </a:rPr>
                        <a:t> above cloud</a:t>
                      </a:r>
                    </a:p>
                    <a:p>
                      <a:pPr marL="0" marR="0" algn="l">
                        <a:lnSpc>
                          <a:spcPct val="100000"/>
                        </a:lnSpc>
                        <a:spcBef>
                          <a:spcPts val="0"/>
                        </a:spcBef>
                        <a:spcAft>
                          <a:spcPts val="0"/>
                        </a:spcAft>
                      </a:pPr>
                      <a:r>
                        <a:rPr lang="en-US" sz="1400" baseline="0" dirty="0">
                          <a:effectLst/>
                          <a:latin typeface="Arial Narrow" panose="020B0606020202030204" pitchFamily="34" charset="0"/>
                          <a:ea typeface="Calibri" panose="020F0502020204030204" pitchFamily="34" charset="0"/>
                          <a:cs typeface="Times New Roman" panose="02020603050405020304" pitchFamily="18" charset="0"/>
                        </a:rPr>
                        <a:t>(~4.5 hours)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 of stacked radiation legs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Time</a:t>
                      </a:r>
                      <a:r>
                        <a:rPr lang="en-US" sz="1400" baseline="0" dirty="0">
                          <a:effectLst/>
                          <a:latin typeface="Arial Narrow" panose="020B0606020202030204" pitchFamily="34" charset="0"/>
                          <a:ea typeface="Calibri" panose="020F0502020204030204" pitchFamily="34" charset="0"/>
                          <a:cs typeface="Times New Roman" panose="02020603050405020304" pitchFamily="18" charset="0"/>
                        </a:rPr>
                        <a:t> in or above cloud</a:t>
                      </a:r>
                    </a:p>
                    <a:p>
                      <a:pPr marL="0" marR="0" algn="l">
                        <a:lnSpc>
                          <a:spcPct val="100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N</a:t>
                      </a:r>
                      <a:r>
                        <a:rPr lang="en-US" sz="1400" baseline="-25000" dirty="0" err="1">
                          <a:effectLst/>
                          <a:latin typeface="Arial Narrow" panose="020B0606020202030204" pitchFamily="34" charset="0"/>
                          <a:ea typeface="Calibri" panose="020F0502020204030204" pitchFamily="34" charset="0"/>
                          <a:cs typeface="Times New Roman" panose="02020603050405020304" pitchFamily="18" charset="0"/>
                        </a:rPr>
                        <a:t>days</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of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obs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Time</a:t>
                      </a:r>
                      <a:r>
                        <a:rPr lang="en-US" sz="1400" baseline="0" dirty="0">
                          <a:effectLst/>
                          <a:latin typeface="Arial Narrow" panose="020B0606020202030204" pitchFamily="34" charset="0"/>
                          <a:ea typeface="Calibri" panose="020F0502020204030204" pitchFamily="34" charset="0"/>
                          <a:cs typeface="Times New Roman" panose="02020603050405020304" pitchFamily="18" charset="0"/>
                        </a:rPr>
                        <a:t> with drizzle </a:t>
                      </a:r>
                      <a:r>
                        <a:rPr lang="en-US" sz="1400" baseline="0" dirty="0" err="1">
                          <a:effectLst/>
                          <a:latin typeface="Arial Narrow" panose="020B0606020202030204" pitchFamily="34" charset="0"/>
                          <a:ea typeface="Calibri" panose="020F0502020204030204" pitchFamily="34" charset="0"/>
                          <a:cs typeface="Times New Roman" panose="02020603050405020304" pitchFamily="18" charset="0"/>
                        </a:rPr>
                        <a:t>obs</a:t>
                      </a:r>
                      <a:r>
                        <a:rPr lang="en-US" sz="1400" baseline="0" dirty="0">
                          <a:effectLst/>
                          <a:latin typeface="Arial Narrow" panose="020B0606020202030204" pitchFamily="34" charset="0"/>
                          <a:ea typeface="Calibri" panose="020F0502020204030204" pitchFamily="34" charset="0"/>
                          <a:cs typeface="Times New Roman" panose="02020603050405020304" pitchFamily="18" charset="0"/>
                        </a:rPr>
                        <a:t>?</a:t>
                      </a:r>
                    </a:p>
                    <a:p>
                      <a:pPr marL="0" marR="0" algn="l">
                        <a:lnSpc>
                          <a:spcPct val="100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91718">
                <a:tc>
                  <a:txBody>
                    <a:bodyPr/>
                    <a:lstStyle/>
                    <a:p>
                      <a:pPr marL="0" marR="0" algn="ctr" fontAlgn="ctr">
                        <a:lnSpc>
                          <a:spcPct val="90000"/>
                        </a:lnSpc>
                        <a:spcBef>
                          <a:spcPts val="0"/>
                        </a:spcBef>
                        <a:spcAft>
                          <a:spcPts val="0"/>
                        </a:spcAft>
                      </a:pPr>
                      <a:r>
                        <a:rPr lang="en-US" sz="1400" b="1" dirty="0">
                          <a:effectLst/>
                          <a:latin typeface="Arial Narrow" panose="020B0606020202030204" pitchFamily="34" charset="0"/>
                          <a:ea typeface="Calibri" panose="020F0502020204030204" pitchFamily="34" charset="0"/>
                          <a:cs typeface="Times New Roman" panose="02020603050405020304" pitchFamily="18" charset="0"/>
                        </a:rPr>
                        <a:t>Criterion 2</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 Plume age (Pablo?)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 4STAR AOD available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a:effectLst/>
                          <a:latin typeface="Arial Narrow" panose="020B060602020203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a:effectLst/>
                          <a:latin typeface="Arial Narrow" panose="020B060602020203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a:effectLst/>
                          <a:latin typeface="Arial Narrow" panose="020B060602020203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54203">
                <a:tc>
                  <a:txBody>
                    <a:bodyPr/>
                    <a:lstStyle/>
                    <a:p>
                      <a:pPr marL="0" marR="0" algn="ctr">
                        <a:lnSpc>
                          <a:spcPct val="90000"/>
                        </a:lnSpc>
                        <a:spcBef>
                          <a:spcPts val="0"/>
                        </a:spcBef>
                        <a:spcAft>
                          <a:spcPts val="0"/>
                        </a:spcAft>
                      </a:pPr>
                      <a:r>
                        <a:rPr lang="en-US" sz="1400" b="1" dirty="0">
                          <a:effectLst/>
                          <a:latin typeface="Arial Narrow" panose="020B0606020202030204" pitchFamily="34" charset="0"/>
                          <a:ea typeface="Calibri" panose="020F0502020204030204" pitchFamily="34" charset="0"/>
                          <a:cs typeface="Times New Roman" panose="02020603050405020304" pitchFamily="18" charset="0"/>
                        </a:rPr>
                        <a:t>Criterion 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small z above cloud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0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a:effectLst/>
                          <a:latin typeface="Arial Narrow" panose="020B060602020203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a:effectLst/>
                          <a:latin typeface="Arial Narrow" panose="020B060602020203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a:effectLst/>
                          <a:latin typeface="Arial Narrow" panose="020B060602020203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a:effectLst/>
                          <a:latin typeface="Arial Narrow" panose="020B060602020203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a:effectLst/>
                          <a:latin typeface="Arial Narrow" panose="020B060602020203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17799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755" y="945773"/>
            <a:ext cx="9034463" cy="677108"/>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Helvetica"/>
                <a:cs typeface="Arial" pitchFamily="34" charset="0"/>
              </a:rPr>
              <a:t>ORACLES </a:t>
            </a:r>
            <a:r>
              <a:rPr kumimoji="0" lang="en-US" sz="2000" b="0" i="0" u="none" strike="noStrike" kern="0" cap="none" spc="0" normalizeH="0" baseline="0" noProof="0" dirty="0">
                <a:ln>
                  <a:noFill/>
                </a:ln>
                <a:solidFill>
                  <a:srgbClr val="000000"/>
                </a:solidFill>
                <a:effectLst/>
                <a:uLnTx/>
                <a:uFillTx/>
                <a:latin typeface="Helvetica"/>
                <a:cs typeface="Arial" pitchFamily="34" charset="0"/>
              </a:rPr>
              <a:t>(</a:t>
            </a:r>
            <a:r>
              <a:rPr kumimoji="0" lang="en-US" sz="2000" b="0" i="0" u="none" strike="noStrike" kern="0" cap="none" spc="0" normalizeH="0" baseline="0" noProof="0" dirty="0" err="1">
                <a:ln>
                  <a:noFill/>
                </a:ln>
                <a:solidFill>
                  <a:srgbClr val="000000"/>
                </a:solidFill>
                <a:effectLst/>
                <a:uLnTx/>
                <a:uFillTx/>
                <a:latin typeface="Helvetica"/>
                <a:cs typeface="Arial" pitchFamily="34" charset="0"/>
              </a:rPr>
              <a:t>ObseRvations</a:t>
            </a:r>
            <a:r>
              <a:rPr kumimoji="0" lang="en-US" sz="2000" b="0" i="0" u="none" strike="noStrike" kern="0" cap="none" spc="0" normalizeH="0" baseline="0" noProof="0" dirty="0">
                <a:ln>
                  <a:noFill/>
                </a:ln>
                <a:solidFill>
                  <a:srgbClr val="000000"/>
                </a:solidFill>
                <a:effectLst/>
                <a:uLnTx/>
                <a:uFillTx/>
                <a:latin typeface="Helvetica"/>
                <a:cs typeface="Arial" pitchFamily="34" charset="0"/>
              </a:rPr>
              <a:t> of Aerosols above </a:t>
            </a:r>
            <a:r>
              <a:rPr kumimoji="0" lang="en-US" sz="2000" b="0" i="0" u="none" strike="noStrike" kern="0" cap="none" spc="0" normalizeH="0" baseline="0" noProof="0" dirty="0" err="1">
                <a:ln>
                  <a:noFill/>
                </a:ln>
                <a:solidFill>
                  <a:srgbClr val="000000"/>
                </a:solidFill>
                <a:effectLst/>
                <a:uLnTx/>
                <a:uFillTx/>
                <a:latin typeface="Helvetica"/>
                <a:cs typeface="Arial" pitchFamily="34" charset="0"/>
              </a:rPr>
              <a:t>CLouds</a:t>
            </a:r>
            <a:r>
              <a:rPr kumimoji="0" lang="en-US" sz="2000" b="0" i="0" u="none" strike="noStrike" kern="0" cap="none" spc="0" normalizeH="0" baseline="0" noProof="0" dirty="0">
                <a:ln>
                  <a:noFill/>
                </a:ln>
                <a:solidFill>
                  <a:srgbClr val="000000"/>
                </a:solidFill>
                <a:effectLst/>
                <a:uLnTx/>
                <a:uFillTx/>
                <a:latin typeface="Helvetica"/>
                <a:cs typeface="Arial" pitchFamily="34" charset="0"/>
              </a:rPr>
              <a:t> and their </a:t>
            </a:r>
            <a:r>
              <a:rPr kumimoji="0" lang="en-US" sz="2000" b="0" i="0" u="none" strike="noStrike" kern="0" cap="none" spc="0" normalizeH="0" baseline="0" noProof="0" dirty="0" err="1">
                <a:ln>
                  <a:noFill/>
                </a:ln>
                <a:solidFill>
                  <a:srgbClr val="000000"/>
                </a:solidFill>
                <a:effectLst/>
                <a:uLnTx/>
                <a:uFillTx/>
                <a:latin typeface="Helvetica"/>
                <a:cs typeface="Arial" pitchFamily="34" charset="0"/>
              </a:rPr>
              <a:t>intEractionS</a:t>
            </a:r>
            <a:r>
              <a:rPr kumimoji="0" lang="en-US" sz="2000" b="0" i="0" u="none" strike="noStrike" kern="0" cap="none" spc="0" normalizeH="0" baseline="0" noProof="0" dirty="0">
                <a:ln>
                  <a:noFill/>
                </a:ln>
                <a:solidFill>
                  <a:srgbClr val="000000"/>
                </a:solidFill>
                <a:effectLst/>
                <a:uLnTx/>
                <a:uFillTx/>
                <a:latin typeface="Helvetica"/>
                <a:cs typeface="Arial" pitchFamily="34" charset="0"/>
              </a:rPr>
              <a: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Helvetica"/>
                <a:cs typeface="Arial" pitchFamily="34" charset="0"/>
              </a:rPr>
              <a:t>Thursday,</a:t>
            </a:r>
            <a:r>
              <a:rPr kumimoji="0" lang="en-US" sz="1800" b="0" i="0" u="none" strike="noStrike" kern="0" cap="none" spc="0" normalizeH="0" noProof="0" dirty="0">
                <a:ln>
                  <a:noFill/>
                </a:ln>
                <a:solidFill>
                  <a:srgbClr val="000000"/>
                </a:solidFill>
                <a:effectLst/>
                <a:uLnTx/>
                <a:uFillTx/>
                <a:latin typeface="Helvetica"/>
                <a:cs typeface="Arial" pitchFamily="34" charset="0"/>
              </a:rPr>
              <a:t> Sep 15, routine flight </a:t>
            </a:r>
            <a:endParaRPr kumimoji="0" lang="en-US" sz="1800" b="0" i="0" u="none" strike="noStrike" kern="0" cap="none" spc="0" normalizeH="0" baseline="0" noProof="0" dirty="0">
              <a:ln>
                <a:noFill/>
              </a:ln>
              <a:solidFill>
                <a:srgbClr val="000000"/>
              </a:solidFill>
              <a:effectLst/>
              <a:uLnTx/>
              <a:uFillTx/>
              <a:latin typeface="Helvetica"/>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252" y="1949116"/>
            <a:ext cx="3376380" cy="440355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1601" y="2085474"/>
            <a:ext cx="4974617" cy="3753852"/>
          </a:xfrm>
          <a:prstGeom prst="rect">
            <a:avLst/>
          </a:prstGeom>
        </p:spPr>
      </p:pic>
    </p:spTree>
    <p:extLst>
      <p:ext uri="{BB962C8B-B14F-4D97-AF65-F5344CB8AC3E}">
        <p14:creationId xmlns:p14="http://schemas.microsoft.com/office/powerpoint/2010/main" val="3239395350"/>
      </p:ext>
    </p:extLst>
  </p:cSld>
  <p:clrMapOvr>
    <a:masterClrMapping/>
  </p:clrMapOvr>
</p:sld>
</file>

<file path=ppt/theme/theme1.xml><?xml version="1.0" encoding="utf-8"?>
<a:theme xmlns:a="http://schemas.openxmlformats.org/drawingml/2006/main" name="PNNL_PowerPoint_Template">
  <a:themeElements>
    <a:clrScheme name="PNNL_Presentation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PNNL_Presentation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NNL_Presentatio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NNL_Presentatio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NNL_Presentatio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NNL_Presentatio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NNL_Presentatio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NNL_Presentatio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NNL_Presentatio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NNL_Presentation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PNNL_Presentation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PNNL_Presentation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PNNL_Presentation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NNL_PowerPoint_Template">
  <a:themeElements>
    <a:clrScheme name="PNNL_Presentation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PNNL_Presentation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NNL_Presentatio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NNL_Presentatio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NNL_Presentatio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NNL_Presentatio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NNL_Presentatio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NNL_Presentatio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NNL_Presentatio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NNL_Presentation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PNNL_Presentation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PNNL_Presentation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PNNL_Presentation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PMA1.pp">
  <a:themeElements>
    <a:clrScheme name="RPMA1.p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RPMA1.pp">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RPMA1.p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PMA1.p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PMA1.p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PMA1.p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PMA1.p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PMA1.p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PMA1.p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RPMA1.pp">
  <a:themeElements>
    <a:clrScheme name="RPMA1.p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RPMA1.pp">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RPMA1.p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PMA1.p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PMA1.p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PMA1.p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PMA1.p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PMA1.p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PMA1.p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RPMA1.pp">
  <a:themeElements>
    <a:clrScheme name="RPMA1.p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RPMA1.pp">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RPMA1.p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PMA1.p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PMA1.p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PMA1.p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PMA1.p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PMA1.p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PMA1.p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RPMA1.pp">
  <a:themeElements>
    <a:clrScheme name="RPMA1.p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RPMA1.pp">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RPMA1.p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PMA1.p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PMA1.p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PMA1.p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PMA1.p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PMA1.p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PMA1.p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RPMA1.pp">
  <a:themeElements>
    <a:clrScheme name="RPMA1.p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RPMA1.pp">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RPMA1.p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PMA1.p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PMA1.p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PMA1.p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PMA1.p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PMA1.p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PMA1.p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RPMA1.pp">
  <a:themeElements>
    <a:clrScheme name="RPMA1.p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RPMA1.pp">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RPMA1.p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PMA1.p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PMA1.p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PMA1.p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PMA1.p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PMA1.p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PMA1.p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 Disk 2:Desktop Folder:EOSIWGConf2001 copy 1:world_background.ppt</Template>
  <TotalTime>33353</TotalTime>
  <Words>142</Words>
  <Application>Microsoft Office PowerPoint</Application>
  <PresentationFormat>On-screen Show (4:3)</PresentationFormat>
  <Paragraphs>60</Paragraphs>
  <Slides>2</Slides>
  <Notes>0</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2</vt:i4>
      </vt:variant>
    </vt:vector>
  </HeadingPairs>
  <TitlesOfParts>
    <vt:vector size="20" baseType="lpstr">
      <vt:lpstr>ＭＳ Ｐゴシック</vt:lpstr>
      <vt:lpstr>ＭＳ Ｐゴシック</vt:lpstr>
      <vt:lpstr>AGaramond</vt:lpstr>
      <vt:lpstr>Arial</vt:lpstr>
      <vt:lpstr>Arial Narrow</vt:lpstr>
      <vt:lpstr>Calibri</vt:lpstr>
      <vt:lpstr>Helvetica</vt:lpstr>
      <vt:lpstr>Symbol</vt:lpstr>
      <vt:lpstr>Times</vt:lpstr>
      <vt:lpstr>Times New Roman</vt:lpstr>
      <vt:lpstr>PNNL_PowerPoint_Template</vt:lpstr>
      <vt:lpstr>1_PNNL_PowerPoint_Template</vt:lpstr>
      <vt:lpstr>RPMA1.pp</vt:lpstr>
      <vt:lpstr>1_RPMA1.pp</vt:lpstr>
      <vt:lpstr>4_RPMA1.pp</vt:lpstr>
      <vt:lpstr>5_RPMA1.pp</vt:lpstr>
      <vt:lpstr>6_RPMA1.pp</vt:lpstr>
      <vt:lpstr>7_RPMA1.pp</vt:lpstr>
      <vt:lpstr>PowerPoint Presentation</vt:lpstr>
      <vt:lpstr>PowerPoint Presentation</vt:lpstr>
    </vt:vector>
  </TitlesOfParts>
  <Company>Phil Russell's Group@NASA/AMES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Satellite-Sunphotometer Studies  of Aerosol, Water Vapor and Ozone Roles in Climate-Chemistry-Biosphere Interactions     P. B. Russell1, B. Schmid2, J. M. Livingston3, J. Redemann2, R. W. Bergstrom2   1NASA Ames Research Center, Moffett Field, CA 2Bay Area Environmental Research Institute, San Francisco, CA 3SRI International, Menlo Park, CA   Earth Observing System Investigator Working Group (EOS IWG) Meeting Ft. Lauderdale, January 30 – February 1, 2001</dc:title>
  <dc:creator>Dawn M McIntosh</dc:creator>
  <cp:lastModifiedBy>REDEMANN, JENS (ARC-SGG)</cp:lastModifiedBy>
  <cp:revision>1615</cp:revision>
  <cp:lastPrinted>2001-10-19T01:15:05Z</cp:lastPrinted>
  <dcterms:created xsi:type="dcterms:W3CDTF">2001-01-16T17:19:45Z</dcterms:created>
  <dcterms:modified xsi:type="dcterms:W3CDTF">2016-09-13T15:10:05Z</dcterms:modified>
</cp:coreProperties>
</file>