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773" r:id="rId1"/>
    <p:sldMasterId id="2147486444" r:id="rId2"/>
    <p:sldMasterId id="2147488452" r:id="rId3"/>
    <p:sldMasterId id="2147488475" r:id="rId4"/>
    <p:sldMasterId id="2147488495" r:id="rId5"/>
    <p:sldMasterId id="2147488533" r:id="rId6"/>
    <p:sldMasterId id="2147488611" r:id="rId7"/>
  </p:sldMasterIdLst>
  <p:notesMasterIdLst>
    <p:notesMasterId r:id="rId13"/>
  </p:notesMasterIdLst>
  <p:sldIdLst>
    <p:sldId id="955" r:id="rId8"/>
    <p:sldId id="1029" r:id="rId9"/>
    <p:sldId id="964" r:id="rId10"/>
    <p:sldId id="1055" r:id="rId11"/>
    <p:sldId id="971" r:id="rId12"/>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FF00"/>
    <a:srgbClr val="FF00FF"/>
    <a:srgbClr val="FFCC99"/>
    <a:srgbClr val="00FFFF"/>
    <a:srgbClr val="FF0000"/>
    <a:srgbClr val="FFFF99"/>
    <a:srgbClr val="66FF33"/>
    <a:srgbClr val="FFCC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41" autoAdjust="0"/>
    <p:restoredTop sz="91572" autoAdjust="0"/>
  </p:normalViewPr>
  <p:slideViewPr>
    <p:cSldViewPr snapToGrid="0">
      <p:cViewPr varScale="1">
        <p:scale>
          <a:sx n="111" d="100"/>
          <a:sy n="111" d="100"/>
        </p:scale>
        <p:origin x="1158" y="90"/>
      </p:cViewPr>
      <p:guideLst>
        <p:guide orient="horz" pos="3024"/>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76" d="100"/>
        <a:sy n="76" d="100"/>
      </p:scale>
      <p:origin x="0" y="0"/>
    </p:cViewPr>
  </p:sorterViewPr>
  <p:notesViewPr>
    <p:cSldViewPr snapToGrid="0">
      <p:cViewPr varScale="1">
        <p:scale>
          <a:sx n="95" d="100"/>
          <a:sy n="95" d="100"/>
        </p:scale>
        <p:origin x="-18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outerShdw blurRad="38100" dist="38100" dir="2700000" algn="tl">
                    <a:srgbClr val="C0C0C0"/>
                  </a:outerShdw>
                </a:effectLst>
                <a:latin typeface="Times" charset="0"/>
              </a:defRPr>
            </a:lvl1pPr>
          </a:lstStyle>
          <a:p>
            <a:pPr>
              <a:defRPr/>
            </a:pPr>
            <a:endParaRPr lang="en-US"/>
          </a:p>
        </p:txBody>
      </p:sp>
      <p:sp>
        <p:nvSpPr>
          <p:cNvPr id="79875" name="Rectangle 3"/>
          <p:cNvSpPr>
            <a:spLocks noGrp="1" noChangeArrowheads="1"/>
          </p:cNvSpPr>
          <p:nvPr>
            <p:ph type="dt"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latin typeface="Times"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C0C0C0"/>
                  </a:outerShdw>
                </a:effectLst>
                <a:latin typeface="Times" charset="0"/>
              </a:defRPr>
            </a:lvl1pPr>
          </a:lstStyle>
          <a:p>
            <a:pPr>
              <a:defRPr/>
            </a:pPr>
            <a:endParaRPr lang="en-US"/>
          </a:p>
        </p:txBody>
      </p:sp>
      <p:sp>
        <p:nvSpPr>
          <p:cNvPr id="79879"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latin typeface="Times" charset="0"/>
              </a:defRPr>
            </a:lvl1pPr>
          </a:lstStyle>
          <a:p>
            <a:pPr>
              <a:defRPr/>
            </a:pPr>
            <a:fld id="{ADFBDF3A-F797-4C73-8E6B-74360D448589}" type="slidenum">
              <a:rPr lang="en-US"/>
              <a:pPr>
                <a:defRPr/>
              </a:pPr>
              <a:t>‹#›</a:t>
            </a:fld>
            <a:endParaRPr lang="en-US"/>
          </a:p>
        </p:txBody>
      </p:sp>
    </p:spTree>
    <p:extLst>
      <p:ext uri="{BB962C8B-B14F-4D97-AF65-F5344CB8AC3E}">
        <p14:creationId xmlns:p14="http://schemas.microsoft.com/office/powerpoint/2010/main" val="2991922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ctrTitle"/>
          </p:nvPr>
        </p:nvSpPr>
        <p:spPr>
          <a:xfrm>
            <a:off x="469900" y="1831975"/>
            <a:ext cx="8212138" cy="906463"/>
          </a:xfrm>
        </p:spPr>
        <p:txBody>
          <a:bodyPr lIns="91440" tIns="45720" rIns="91440" bIns="45720"/>
          <a:lstStyle>
            <a:lvl1pPr>
              <a:defRPr sz="4000">
                <a:solidFill>
                  <a:srgbClr val="C97A00"/>
                </a:solidFill>
              </a:defRPr>
            </a:lvl1pPr>
          </a:lstStyle>
          <a:p>
            <a:r>
              <a:rPr lang="en-US"/>
              <a:t>Click to edit Master title style</a:t>
            </a:r>
          </a:p>
        </p:txBody>
      </p:sp>
      <p:sp>
        <p:nvSpPr>
          <p:cNvPr id="23555" name="Rectangle 3"/>
          <p:cNvSpPr>
            <a:spLocks noGrp="1" noChangeArrowheads="1"/>
          </p:cNvSpPr>
          <p:nvPr>
            <p:ph type="subTitle" idx="1"/>
          </p:nvPr>
        </p:nvSpPr>
        <p:spPr>
          <a:xfrm>
            <a:off x="471488" y="2973388"/>
            <a:ext cx="8208962" cy="2279650"/>
          </a:xfrm>
        </p:spPr>
        <p:txBody>
          <a:bodyPr lIns="91440" tIns="45720" rIns="91440" bIns="45720"/>
          <a:lstStyle>
            <a:lvl1pPr marL="0" indent="0">
              <a:defRPr/>
            </a:lvl1pPr>
          </a:lstStyle>
          <a:p>
            <a:r>
              <a:rPr lang="en-US"/>
              <a:t>Click to edit Master subtitle style</a:t>
            </a:r>
          </a:p>
        </p:txBody>
      </p:sp>
    </p:spTree>
    <p:extLst>
      <p:ext uri="{BB962C8B-B14F-4D97-AF65-F5344CB8AC3E}">
        <p14:creationId xmlns:p14="http://schemas.microsoft.com/office/powerpoint/2010/main" val="50480668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457200" y="6245225"/>
            <a:ext cx="2133600" cy="476250"/>
          </a:xfrm>
          <a:prstGeom prst="rect">
            <a:avLst/>
          </a:prstGeom>
        </p:spPr>
        <p:txBody>
          <a:bodyPr/>
          <a:lstStyle>
            <a:lvl1pPr algn="l" eaLnBrk="1" hangingPunct="1">
              <a:defRPr sz="1800">
                <a:solidFill>
                  <a:srgbClr val="000000"/>
                </a:solidFill>
                <a:effectLst/>
                <a:latin typeface="Arial" charset="0"/>
              </a:defRPr>
            </a:lvl1pPr>
          </a:lstStyle>
          <a:p>
            <a:pPr>
              <a:defRPr/>
            </a:pPr>
            <a:endParaRPr lang="en-US"/>
          </a:p>
        </p:txBody>
      </p:sp>
      <p:sp>
        <p:nvSpPr>
          <p:cNvPr id="3" name="Rectangle 2"/>
          <p:cNvSpPr>
            <a:spLocks noGrp="1" noChangeArrowheads="1"/>
          </p:cNvSpPr>
          <p:nvPr>
            <p:ph type="ftr" sz="quarter" idx="11"/>
          </p:nvPr>
        </p:nvSpPr>
        <p:spPr/>
        <p:txBody>
          <a:bodyPr/>
          <a:lstStyle>
            <a:lvl1pPr algn="ctr" eaLnBrk="0" hangingPunct="0">
              <a:defRPr>
                <a:effectLst>
                  <a:outerShdw blurRad="38100" dist="38100" dir="2700000" algn="tl">
                    <a:srgbClr val="000000">
                      <a:alpha val="43137"/>
                    </a:srgbClr>
                  </a:outerShdw>
                </a:effectLst>
              </a:defRPr>
            </a:lvl1pPr>
          </a:lstStyle>
          <a:p>
            <a:pPr>
              <a:defRPr/>
            </a:pPr>
            <a:r>
              <a:rPr lang="en-US"/>
              <a:t>Materials for Bruce Doddridge Visit to NASA Ames, June 2006</a:t>
            </a:r>
          </a:p>
        </p:txBody>
      </p:sp>
      <p:sp>
        <p:nvSpPr>
          <p:cNvPr id="4" name="Slide Number Placeholder 3"/>
          <p:cNvSpPr>
            <a:spLocks noGrp="1" noChangeArrowheads="1"/>
          </p:cNvSpPr>
          <p:nvPr>
            <p:ph type="sldNum" sz="quarter" idx="12"/>
          </p:nvPr>
        </p:nvSpPr>
        <p:spPr>
          <a:xfrm>
            <a:off x="3276600" y="6381750"/>
            <a:ext cx="2133600" cy="476250"/>
          </a:xfrm>
          <a:prstGeom prst="rect">
            <a:avLst/>
          </a:prstGeom>
        </p:spPr>
        <p:txBody>
          <a:bodyPr/>
          <a:lstStyle>
            <a:lvl1pPr algn="l" eaLnBrk="1" hangingPunct="1">
              <a:defRPr sz="1800">
                <a:solidFill>
                  <a:srgbClr val="000000"/>
                </a:solidFill>
                <a:effectLst/>
                <a:latin typeface="Arial" charset="0"/>
              </a:defRPr>
            </a:lvl1pPr>
          </a:lstStyle>
          <a:p>
            <a:pPr>
              <a:defRPr/>
            </a:pPr>
            <a:fld id="{10F0B594-9124-4B56-8A1B-FB16194438FA}" type="slidenum">
              <a:rPr lang="en-US"/>
              <a:pPr>
                <a:defRPr/>
              </a:pPr>
              <a:t>‹#›</a:t>
            </a:fld>
            <a:endParaRPr lang="en-US"/>
          </a:p>
        </p:txBody>
      </p:sp>
    </p:spTree>
    <p:extLst>
      <p:ext uri="{BB962C8B-B14F-4D97-AF65-F5344CB8AC3E}">
        <p14:creationId xmlns:p14="http://schemas.microsoft.com/office/powerpoint/2010/main" val="123445544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ctrTitle"/>
          </p:nvPr>
        </p:nvSpPr>
        <p:spPr>
          <a:xfrm>
            <a:off x="469900" y="1831975"/>
            <a:ext cx="8212138" cy="906463"/>
          </a:xfrm>
        </p:spPr>
        <p:txBody>
          <a:bodyPr lIns="91440" tIns="45720" rIns="91440" bIns="45720"/>
          <a:lstStyle>
            <a:lvl1pPr>
              <a:defRPr sz="4000">
                <a:solidFill>
                  <a:srgbClr val="C97A00"/>
                </a:solidFill>
              </a:defRPr>
            </a:lvl1pPr>
          </a:lstStyle>
          <a:p>
            <a:r>
              <a:rPr lang="en-US"/>
              <a:t>Click to edit Master title style</a:t>
            </a:r>
          </a:p>
        </p:txBody>
      </p:sp>
      <p:sp>
        <p:nvSpPr>
          <p:cNvPr id="23555" name="Rectangle 3"/>
          <p:cNvSpPr>
            <a:spLocks noGrp="1" noChangeArrowheads="1"/>
          </p:cNvSpPr>
          <p:nvPr>
            <p:ph type="subTitle" idx="1"/>
          </p:nvPr>
        </p:nvSpPr>
        <p:spPr>
          <a:xfrm>
            <a:off x="471488" y="2973388"/>
            <a:ext cx="8208962" cy="2279650"/>
          </a:xfrm>
        </p:spPr>
        <p:txBody>
          <a:bodyPr lIns="91440" tIns="45720" rIns="91440" bIns="45720"/>
          <a:lstStyle>
            <a:lvl1pPr marL="0" indent="0">
              <a:defRPr/>
            </a:lvl1pPr>
          </a:lstStyle>
          <a:p>
            <a:r>
              <a:rPr lang="en-US"/>
              <a:t>Click to edit Master subtitle style</a:t>
            </a:r>
          </a:p>
        </p:txBody>
      </p:sp>
    </p:spTree>
    <p:extLst>
      <p:ext uri="{BB962C8B-B14F-4D97-AF65-F5344CB8AC3E}">
        <p14:creationId xmlns:p14="http://schemas.microsoft.com/office/powerpoint/2010/main" val="653599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PowerPoint_Path_Foo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5487988"/>
            <a:ext cx="91408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NNL_Logo_2-Color_v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C114F018-658D-43BF-8E32-9AF125E78A44}"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3247896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9" descr="PowerPoint_Path_Foo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87988"/>
            <a:ext cx="91408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NNL_Logo_2-Color_v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0" y="0"/>
            <a:ext cx="9144000" cy="9144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7" name="Picture 3"/>
          <p:cNvPicPr>
            <a:picLocks noChangeAspect="1" noChangeArrowheads="1"/>
          </p:cNvPicPr>
          <p:nvPr/>
        </p:nvPicPr>
        <p:blipFill>
          <a:blip r:embed="rId4"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F8D52B77-8C94-41B7-A9A9-A33701089923}"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1907199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p:nvSpPr>
        <p:spPr bwMode="auto">
          <a:xfrm>
            <a:off x="1588" y="0"/>
            <a:ext cx="9144000" cy="9144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5" name="Picture 6" descr="PNNL_Logo_2-Color_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B3258D19-7ED3-4081-AF31-449CBF2473D8}"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1958126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311275"/>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5" name="Picture 6" descr="PNNL_Logo_2-Color_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3pPr>
              <a:buSzPct val="800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C7679552-0ABA-4F5A-98F6-86507433B577}"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4122756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5" descr="PNNL_Logo_2-Color_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02D4602B-DBB4-4D0D-9974-7A4CB31340FC}"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4062941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6858000"/>
          </a:xfrm>
          <a:prstGeom prst="rect">
            <a:avLst/>
          </a:prstGeom>
          <a:solidFill>
            <a:srgbClr val="7072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5" name="Picture 5" descr="PNNL_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078CED95-28B5-4168-A69E-53FD07C4DC62}"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3684903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5" name="Picture 3" descr="PNNL_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0F5E0F40-BA95-407F-926E-66950F2E1331}"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2374818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2FD8AF6F-2EE5-48B8-AA6A-BC1F3A10536C}"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188186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PowerPoint_Path_Foo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5487988"/>
            <a:ext cx="91408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NNL_Logo_2-Color_v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A7F8A2C9-2BD8-4241-8879-0AA2CBF0BCFB}"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60417261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27607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0085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26921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802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8116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5987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8976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200900" y="15240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5240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4926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921088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0161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9" descr="PowerPoint_Path_Foo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87988"/>
            <a:ext cx="91408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NNL_Logo_2-Color_v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0" y="0"/>
            <a:ext cx="9144000" cy="9144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7" name="Picture 3"/>
          <p:cNvPicPr>
            <a:picLocks noChangeAspect="1" noChangeArrowheads="1"/>
          </p:cNvPicPr>
          <p:nvPr/>
        </p:nvPicPr>
        <p:blipFill>
          <a:blip r:embed="rId4"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291655F0-19FE-4552-9BD0-EF47EA2B49DD}"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1002623085"/>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6898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65343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557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5027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4729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325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200900" y="15240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5240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1502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648270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79979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501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p:nvSpPr>
        <p:spPr bwMode="auto">
          <a:xfrm>
            <a:off x="1588" y="0"/>
            <a:ext cx="9144000" cy="9144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5" name="Picture 6" descr="PNNL_Logo_2-Color_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E76A0B92-1568-4F34-A27B-D4930943D617}"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1797625179"/>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069360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244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4918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97218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3454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200900" y="15240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5240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8202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337253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866386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76038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7685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311275"/>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5" name="Picture 6" descr="PNNL_Logo_2-Color_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3pPr>
              <a:buSzPct val="800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C083765F-F67C-4EE1-AC08-9712D4F80B18}"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629683663"/>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8854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7874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68613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5427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200900" y="15240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5240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2845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050445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512050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73677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697525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73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5" descr="PNNL_Logo_2-Color_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lum bright="28000" contrast="-44000"/>
            <a:extLst>
              <a:ext uri="{28A0092B-C50C-407E-A947-70E740481C1C}">
                <a14:useLocalDpi xmlns:a14="http://schemas.microsoft.com/office/drawing/2010/main" val="0"/>
              </a:ext>
            </a:extLst>
          </a:blip>
          <a:srcRect/>
          <a:stretch>
            <a:fillRect/>
          </a:stretch>
        </p:blipFill>
        <p:spPr bwMode="auto">
          <a:xfrm>
            <a:off x="6237288" y="6053138"/>
            <a:ext cx="9191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5C4FE7F3-BC91-46E7-BFBA-296B237A48EB}"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3519280323"/>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76947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480785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05793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200900" y="15240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5240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8148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69758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6858000"/>
          </a:xfrm>
          <a:prstGeom prst="rect">
            <a:avLst/>
          </a:prstGeom>
          <a:solidFill>
            <a:srgbClr val="7072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5" name="Picture 5" descr="PNNL_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DB91C2D1-9341-415D-8DBC-7F86683FF079}"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41786714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D5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sz="1800">
              <a:solidFill>
                <a:srgbClr val="000000"/>
              </a:solidFill>
              <a:effectLst/>
              <a:latin typeface="Arial" charset="0"/>
            </a:endParaRPr>
          </a:p>
        </p:txBody>
      </p:sp>
      <p:pic>
        <p:nvPicPr>
          <p:cNvPr id="5" name="Picture 3" descr="PNNL_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p:cNvSpPr>
            <a:spLocks noGrp="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D2959AA0-C1F7-47E3-9472-8D2B2DF59362}"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247987105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p:txBody>
          <a:bodyPr/>
          <a:lstStyle>
            <a:lvl1pPr algn="ctr" eaLnBrk="0" hangingPunct="0">
              <a:defRPr>
                <a:effectLst>
                  <a:outerShdw blurRad="38100" dist="38100" dir="2700000" algn="tl">
                    <a:srgbClr val="000000">
                      <a:alpha val="43137"/>
                    </a:srgbClr>
                  </a:outerShdw>
                </a:effectLst>
              </a:defRPr>
            </a:lvl1pPr>
          </a:lstStyle>
          <a:p>
            <a:pPr>
              <a:defRPr/>
            </a:pPr>
            <a:fld id="{F46080BF-6692-4816-ABE8-6E318EAA6119}" type="slidenum">
              <a:rPr lang="en-US"/>
              <a:pPr>
                <a:defRPr/>
              </a:pPr>
              <a:t>‹#›</a:t>
            </a:fld>
            <a:r>
              <a:rPr lang="en-US">
                <a:latin typeface="Times New Roman" pitchFamily="-80" charset="0"/>
              </a:rPr>
              <a:t> </a:t>
            </a:r>
          </a:p>
        </p:txBody>
      </p:sp>
    </p:spTree>
    <p:extLst>
      <p:ext uri="{BB962C8B-B14F-4D97-AF65-F5344CB8AC3E}">
        <p14:creationId xmlns:p14="http://schemas.microsoft.com/office/powerpoint/2010/main" val="56599533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0.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0.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0.jpe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10.jpeg"/><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10.jpeg"/><Relationship Id="rId5" Type="http://schemas.openxmlformats.org/officeDocument/2006/relationships/slideLayout" Target="../slideLayouts/slideLayout60.xml"/><Relationship Id="rId10" Type="http://schemas.openxmlformats.org/officeDocument/2006/relationships/theme" Target="../theme/theme7.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74663" y="460375"/>
            <a:ext cx="8204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180975" y="6424613"/>
            <a:ext cx="60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tabLst>
                <a:tab pos="457200" algn="l"/>
                <a:tab pos="800100" algn="l"/>
                <a:tab pos="1257300" algn="l"/>
              </a:tabLst>
              <a:defRPr sz="900">
                <a:solidFill>
                  <a:srgbClr val="777777"/>
                </a:solidFill>
                <a:effectLst/>
                <a:latin typeface="Arial" charset="0"/>
              </a:defRPr>
            </a:lvl1pPr>
          </a:lstStyle>
          <a:p>
            <a:pPr>
              <a:defRPr/>
            </a:pPr>
            <a:fld id="{377AD73F-A9DB-4D54-8355-C8D917163775}" type="slidenum">
              <a:rPr lang="en-US"/>
              <a:pPr>
                <a:defRPr/>
              </a:pPr>
              <a:t>‹#›</a:t>
            </a:fld>
            <a:r>
              <a:rPr lang="en-US">
                <a:latin typeface="Times New Roman" pitchFamily="-80" charset="0"/>
              </a:rPr>
              <a:t> </a:t>
            </a:r>
          </a:p>
        </p:txBody>
      </p:sp>
    </p:spTree>
  </p:cSld>
  <p:clrMap bg1="lt1" tx1="dk1" bg2="lt2" tx2="dk2" accent1="accent1" accent2="accent2" accent3="accent3" accent4="accent4" accent5="accent5" accent6="accent6" hlink="hlink" folHlink="folHlink"/>
  <p:sldLayoutIdLst>
    <p:sldLayoutId id="2147488387" r:id="rId1"/>
    <p:sldLayoutId id="2147488388" r:id="rId2"/>
    <p:sldLayoutId id="2147488389" r:id="rId3"/>
    <p:sldLayoutId id="2147488390" r:id="rId4"/>
    <p:sldLayoutId id="2147488391" r:id="rId5"/>
    <p:sldLayoutId id="2147488392" r:id="rId6"/>
    <p:sldLayoutId id="2147488393" r:id="rId7"/>
    <p:sldLayoutId id="2147488394" r:id="rId8"/>
    <p:sldLayoutId id="2147488395" r:id="rId9"/>
    <p:sldLayoutId id="2147488396" r:id="rId10"/>
  </p:sldLayoutIdLst>
  <p:transition spd="slow"/>
  <p:hf sldNum="0" hd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1" fontAlgn="base" hangingPunct="1">
        <a:lnSpc>
          <a:spcPct val="85000"/>
        </a:lnSpc>
        <a:spcBef>
          <a:spcPct val="0"/>
        </a:spcBef>
        <a:spcAft>
          <a:spcPct val="0"/>
        </a:spcAft>
        <a:defRPr sz="3000" b="1">
          <a:solidFill>
            <a:srgbClr val="CB7023"/>
          </a:solidFill>
          <a:latin typeface="Arial" charset="0"/>
        </a:defRPr>
      </a:lvl6pPr>
      <a:lvl7pPr marL="914400" algn="l" rtl="0" eaLnBrk="1" fontAlgn="base" hangingPunct="1">
        <a:lnSpc>
          <a:spcPct val="85000"/>
        </a:lnSpc>
        <a:spcBef>
          <a:spcPct val="0"/>
        </a:spcBef>
        <a:spcAft>
          <a:spcPct val="0"/>
        </a:spcAft>
        <a:defRPr sz="3000" b="1">
          <a:solidFill>
            <a:srgbClr val="CB7023"/>
          </a:solidFill>
          <a:latin typeface="Arial" charset="0"/>
        </a:defRPr>
      </a:lvl7pPr>
      <a:lvl8pPr marL="1371600" algn="l" rtl="0" eaLnBrk="1" fontAlgn="base" hangingPunct="1">
        <a:lnSpc>
          <a:spcPct val="85000"/>
        </a:lnSpc>
        <a:spcBef>
          <a:spcPct val="0"/>
        </a:spcBef>
        <a:spcAft>
          <a:spcPct val="0"/>
        </a:spcAft>
        <a:defRPr sz="3000" b="1">
          <a:solidFill>
            <a:srgbClr val="CB7023"/>
          </a:solidFill>
          <a:latin typeface="Arial" charset="0"/>
        </a:defRPr>
      </a:lvl8pPr>
      <a:lvl9pPr marL="1828800" algn="l" rtl="0" eaLnBrk="1" fontAlgn="base" hangingPunct="1">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2"/>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3"/>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4"/>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5"/>
        </a:buBlip>
        <a:defRPr sz="1600">
          <a:solidFill>
            <a:schemeClr val="tx1"/>
          </a:solidFill>
          <a:latin typeface="+mn-lt"/>
        </a:defRPr>
      </a:lvl4pPr>
      <a:lvl5pPr marL="2057400" indent="-228600" algn="l" rtl="0" eaLnBrk="0" fontAlgn="base" hangingPunct="0">
        <a:spcBef>
          <a:spcPct val="20000"/>
        </a:spcBef>
        <a:spcAft>
          <a:spcPct val="0"/>
        </a:spcAft>
        <a:buBlip>
          <a:blip r:embed="rId12"/>
        </a:buBlip>
        <a:defRPr sz="1400">
          <a:solidFill>
            <a:schemeClr val="tx1"/>
          </a:solidFill>
          <a:latin typeface="+mn-lt"/>
        </a:defRPr>
      </a:lvl5pPr>
      <a:lvl6pPr marL="2514600" indent="-228600" algn="l" rtl="0" eaLnBrk="1" fontAlgn="base" hangingPunct="1">
        <a:spcBef>
          <a:spcPct val="20000"/>
        </a:spcBef>
        <a:spcAft>
          <a:spcPct val="0"/>
        </a:spcAft>
        <a:buBlip>
          <a:blip r:embed="rId15"/>
        </a:buBlip>
        <a:defRPr sz="1400">
          <a:solidFill>
            <a:schemeClr val="tx1"/>
          </a:solidFill>
          <a:latin typeface="+mn-lt"/>
        </a:defRPr>
      </a:lvl6pPr>
      <a:lvl7pPr marL="2971800" indent="-228600" algn="l" rtl="0" eaLnBrk="1" fontAlgn="base" hangingPunct="1">
        <a:spcBef>
          <a:spcPct val="20000"/>
        </a:spcBef>
        <a:spcAft>
          <a:spcPct val="0"/>
        </a:spcAft>
        <a:buBlip>
          <a:blip r:embed="rId15"/>
        </a:buBlip>
        <a:defRPr sz="1400">
          <a:solidFill>
            <a:schemeClr val="tx1"/>
          </a:solidFill>
          <a:latin typeface="+mn-lt"/>
        </a:defRPr>
      </a:lvl7pPr>
      <a:lvl8pPr marL="3429000" indent="-228600" algn="l" rtl="0" eaLnBrk="1" fontAlgn="base" hangingPunct="1">
        <a:spcBef>
          <a:spcPct val="20000"/>
        </a:spcBef>
        <a:spcAft>
          <a:spcPct val="0"/>
        </a:spcAft>
        <a:buBlip>
          <a:blip r:embed="rId15"/>
        </a:buBlip>
        <a:defRPr sz="1400">
          <a:solidFill>
            <a:schemeClr val="tx1"/>
          </a:solidFill>
          <a:latin typeface="+mn-lt"/>
        </a:defRPr>
      </a:lvl8pPr>
      <a:lvl9pPr marL="3886200" indent="-228600" algn="l" rtl="0" eaLnBrk="1" fontAlgn="base" hangingPunct="1">
        <a:spcBef>
          <a:spcPct val="20000"/>
        </a:spcBef>
        <a:spcAft>
          <a:spcPct val="0"/>
        </a:spcAft>
        <a:buBlip>
          <a:blip r:embed="rId15"/>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74663" y="460375"/>
            <a:ext cx="8204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92125" y="1676400"/>
            <a:ext cx="81867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180975" y="6424613"/>
            <a:ext cx="60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tabLst>
                <a:tab pos="457200" algn="l"/>
                <a:tab pos="800100" algn="l"/>
                <a:tab pos="1257300" algn="l"/>
              </a:tabLst>
              <a:defRPr sz="900">
                <a:solidFill>
                  <a:srgbClr val="777777"/>
                </a:solidFill>
                <a:effectLst/>
                <a:latin typeface="Arial" charset="0"/>
              </a:defRPr>
            </a:lvl1pPr>
          </a:lstStyle>
          <a:p>
            <a:pPr>
              <a:defRPr/>
            </a:pPr>
            <a:fld id="{7CA66C23-CADD-4605-88BE-13F73D343B76}" type="slidenum">
              <a:rPr lang="en-US"/>
              <a:pPr>
                <a:defRPr/>
              </a:pPr>
              <a:t>‹#›</a:t>
            </a:fld>
            <a:r>
              <a:rPr lang="en-US">
                <a:latin typeface="Times New Roman" pitchFamily="-80" charset="0"/>
              </a:rPr>
              <a:t> </a:t>
            </a:r>
          </a:p>
        </p:txBody>
      </p:sp>
    </p:spTree>
  </p:cSld>
  <p:clrMap bg1="lt1" tx1="dk1" bg2="lt2" tx2="dk2" accent1="accent1" accent2="accent2" accent3="accent3" accent4="accent4" accent5="accent5" accent6="accent6" hlink="hlink" folHlink="folHlink"/>
  <p:sldLayoutIdLst>
    <p:sldLayoutId id="2147488419" r:id="rId1"/>
    <p:sldLayoutId id="2147488420" r:id="rId2"/>
    <p:sldLayoutId id="2147488421" r:id="rId3"/>
    <p:sldLayoutId id="2147488422" r:id="rId4"/>
    <p:sldLayoutId id="2147488423" r:id="rId5"/>
    <p:sldLayoutId id="2147488424" r:id="rId6"/>
    <p:sldLayoutId id="2147488425" r:id="rId7"/>
    <p:sldLayoutId id="2147488426" r:id="rId8"/>
    <p:sldLayoutId id="2147488427" r:id="rId9"/>
  </p:sldLayoutIdLst>
  <p:hf sldNum="0" hd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1" fontAlgn="base" hangingPunct="1">
        <a:lnSpc>
          <a:spcPct val="85000"/>
        </a:lnSpc>
        <a:spcBef>
          <a:spcPct val="0"/>
        </a:spcBef>
        <a:spcAft>
          <a:spcPct val="0"/>
        </a:spcAft>
        <a:defRPr sz="3000" b="1">
          <a:solidFill>
            <a:srgbClr val="CB7023"/>
          </a:solidFill>
          <a:latin typeface="Arial" charset="0"/>
        </a:defRPr>
      </a:lvl6pPr>
      <a:lvl7pPr marL="914400" algn="l" rtl="0" eaLnBrk="1" fontAlgn="base" hangingPunct="1">
        <a:lnSpc>
          <a:spcPct val="85000"/>
        </a:lnSpc>
        <a:spcBef>
          <a:spcPct val="0"/>
        </a:spcBef>
        <a:spcAft>
          <a:spcPct val="0"/>
        </a:spcAft>
        <a:defRPr sz="3000" b="1">
          <a:solidFill>
            <a:srgbClr val="CB7023"/>
          </a:solidFill>
          <a:latin typeface="Arial" charset="0"/>
        </a:defRPr>
      </a:lvl7pPr>
      <a:lvl8pPr marL="1371600" algn="l" rtl="0" eaLnBrk="1" fontAlgn="base" hangingPunct="1">
        <a:lnSpc>
          <a:spcPct val="85000"/>
        </a:lnSpc>
        <a:spcBef>
          <a:spcPct val="0"/>
        </a:spcBef>
        <a:spcAft>
          <a:spcPct val="0"/>
        </a:spcAft>
        <a:defRPr sz="3000" b="1">
          <a:solidFill>
            <a:srgbClr val="CB7023"/>
          </a:solidFill>
          <a:latin typeface="Arial" charset="0"/>
        </a:defRPr>
      </a:lvl8pPr>
      <a:lvl9pPr marL="1828800" algn="l" rtl="0" eaLnBrk="1" fontAlgn="base" hangingPunct="1">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1"/>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2"/>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3"/>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4"/>
        </a:buBlip>
        <a:defRPr sz="1600">
          <a:solidFill>
            <a:schemeClr val="tx1"/>
          </a:solidFill>
          <a:latin typeface="+mn-lt"/>
        </a:defRPr>
      </a:lvl4pPr>
      <a:lvl5pPr marL="2057400" indent="-228600" algn="l" rtl="0" eaLnBrk="0" fontAlgn="base" hangingPunct="0">
        <a:spcBef>
          <a:spcPct val="20000"/>
        </a:spcBef>
        <a:spcAft>
          <a:spcPct val="0"/>
        </a:spcAft>
        <a:buBlip>
          <a:blip r:embed="rId11"/>
        </a:buBlip>
        <a:defRPr sz="1400">
          <a:solidFill>
            <a:schemeClr val="tx1"/>
          </a:solidFill>
          <a:latin typeface="+mn-lt"/>
        </a:defRPr>
      </a:lvl5pPr>
      <a:lvl6pPr marL="2514600" indent="-228600" algn="l" rtl="0" eaLnBrk="1" fontAlgn="base" hangingPunct="1">
        <a:spcBef>
          <a:spcPct val="20000"/>
        </a:spcBef>
        <a:spcAft>
          <a:spcPct val="0"/>
        </a:spcAft>
        <a:buBlip>
          <a:blip r:embed="rId14"/>
        </a:buBlip>
        <a:defRPr sz="1400">
          <a:solidFill>
            <a:schemeClr val="tx1"/>
          </a:solidFill>
          <a:latin typeface="+mn-lt"/>
        </a:defRPr>
      </a:lvl6pPr>
      <a:lvl7pPr marL="2971800" indent="-228600" algn="l" rtl="0" eaLnBrk="1" fontAlgn="base" hangingPunct="1">
        <a:spcBef>
          <a:spcPct val="20000"/>
        </a:spcBef>
        <a:spcAft>
          <a:spcPct val="0"/>
        </a:spcAft>
        <a:buBlip>
          <a:blip r:embed="rId14"/>
        </a:buBlip>
        <a:defRPr sz="1400">
          <a:solidFill>
            <a:schemeClr val="tx1"/>
          </a:solidFill>
          <a:latin typeface="+mn-lt"/>
        </a:defRPr>
      </a:lvl7pPr>
      <a:lvl8pPr marL="3429000" indent="-228600" algn="l" rtl="0" eaLnBrk="1" fontAlgn="base" hangingPunct="1">
        <a:spcBef>
          <a:spcPct val="20000"/>
        </a:spcBef>
        <a:spcAft>
          <a:spcPct val="0"/>
        </a:spcAft>
        <a:buBlip>
          <a:blip r:embed="rId14"/>
        </a:buBlip>
        <a:defRPr sz="1400">
          <a:solidFill>
            <a:schemeClr val="tx1"/>
          </a:solidFill>
          <a:latin typeface="+mn-lt"/>
        </a:defRPr>
      </a:lvl8pPr>
      <a:lvl9pPr marL="3886200" indent="-228600" algn="l" rtl="0" eaLnBrk="1" fontAlgn="base" hangingPunct="1">
        <a:spcBef>
          <a:spcPct val="20000"/>
        </a:spcBef>
        <a:spcAft>
          <a:spcPct val="0"/>
        </a:spcAft>
        <a:buBlip>
          <a:blip r:embed="rId14"/>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71600" y="1524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1371600" y="2438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7" name="Rectangle 13"/>
          <p:cNvSpPr>
            <a:spLocks noChangeArrowheads="1"/>
          </p:cNvSpPr>
          <p:nvPr/>
        </p:nvSpPr>
        <p:spPr bwMode="auto">
          <a:xfrm>
            <a:off x="3492500" y="6588125"/>
            <a:ext cx="5600700" cy="244475"/>
          </a:xfrm>
          <a:prstGeom prst="rect">
            <a:avLst/>
          </a:prstGeom>
          <a:noFill/>
          <a:ln w="9525">
            <a:noFill/>
            <a:miter lim="800000"/>
            <a:headEnd/>
            <a:tailEnd/>
          </a:ln>
          <a:effectLst/>
        </p:spPr>
        <p:txBody>
          <a:bodyPr>
            <a:spAutoFit/>
          </a:bodyPr>
          <a:lstStyle/>
          <a:p>
            <a:pPr algn="r" eaLnBrk="1" fontAlgn="auto" hangingPunct="1">
              <a:spcBef>
                <a:spcPts val="0"/>
              </a:spcBef>
              <a:spcAft>
                <a:spcPts val="0"/>
              </a:spcAft>
              <a:defRPr/>
            </a:pPr>
            <a:r>
              <a:rPr lang="en-US" altLang="en-US" sz="1000">
                <a:solidFill>
                  <a:srgbClr val="3333CC"/>
                </a:solidFill>
                <a:effectLst>
                  <a:outerShdw blurRad="38100" dist="38100" dir="2700000" algn="tl">
                    <a:srgbClr val="C0C0C0"/>
                  </a:outerShdw>
                </a:effectLst>
                <a:latin typeface="AGaramond" charset="0"/>
                <a:cs typeface="Arial" pitchFamily="34" charset="0"/>
              </a:rPr>
              <a:t>Administratively Controlled Information</a:t>
            </a:r>
            <a:endParaRPr lang="en-US" altLang="en-US" sz="1000">
              <a:solidFill>
                <a:srgbClr val="3333CC"/>
              </a:solidFill>
              <a:effectLst/>
              <a:latin typeface="AGaramond" charset="0"/>
              <a:cs typeface="Arial" pitchFamily="34" charset="0"/>
            </a:endParaRPr>
          </a:p>
        </p:txBody>
      </p:sp>
      <p:pic>
        <p:nvPicPr>
          <p:cNvPr id="3077" name="Picture 9" descr="Brighter3.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572448"/>
      </p:ext>
    </p:extLst>
  </p:cSld>
  <p:clrMap bg1="lt1" tx1="dk1" bg2="lt2" tx2="dk2" accent1="accent1" accent2="accent2" accent3="accent3" accent4="accent4" accent5="accent5" accent6="accent6" hlink="hlink" folHlink="folHlink"/>
  <p:sldLayoutIdLst>
    <p:sldLayoutId id="2147488453" r:id="rId1"/>
    <p:sldLayoutId id="2147488454" r:id="rId2"/>
    <p:sldLayoutId id="2147488455" r:id="rId3"/>
    <p:sldLayoutId id="2147488456" r:id="rId4"/>
    <p:sldLayoutId id="2147488457" r:id="rId5"/>
    <p:sldLayoutId id="2147488458" r:id="rId6"/>
    <p:sldLayoutId id="2147488459" r:id="rId7"/>
    <p:sldLayoutId id="2147488460" r:id="rId8"/>
    <p:sldLayoutId id="2147488461" r:id="rId9"/>
  </p:sldLayoutIdLst>
  <p:txStyles>
    <p:titleStyle>
      <a:lvl1pPr algn="l" rtl="0" eaLnBrk="0" fontAlgn="base" hangingPunct="0">
        <a:spcBef>
          <a:spcPct val="0"/>
        </a:spcBef>
        <a:spcAft>
          <a:spcPct val="0"/>
        </a:spcAft>
        <a:defRPr sz="3100">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p:titleStyle>
    <p:body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1524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371600" y="2438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Rectangle 13"/>
          <p:cNvSpPr>
            <a:spLocks noChangeArrowheads="1"/>
          </p:cNvSpPr>
          <p:nvPr/>
        </p:nvSpPr>
        <p:spPr bwMode="auto">
          <a:xfrm>
            <a:off x="3492500" y="6588125"/>
            <a:ext cx="5600700" cy="244475"/>
          </a:xfrm>
          <a:prstGeom prst="rect">
            <a:avLst/>
          </a:prstGeom>
          <a:noFill/>
          <a:ln w="9525">
            <a:noFill/>
            <a:miter lim="800000"/>
            <a:headEnd/>
            <a:tailEnd/>
          </a:ln>
          <a:effectLst/>
        </p:spPr>
        <p:txBody>
          <a:bodyPr>
            <a:spAutoFit/>
          </a:bodyPr>
          <a:lstStyle/>
          <a:p>
            <a:pPr algn="r" eaLnBrk="1" fontAlgn="auto" hangingPunct="1">
              <a:spcBef>
                <a:spcPts val="0"/>
              </a:spcBef>
              <a:spcAft>
                <a:spcPts val="0"/>
              </a:spcAft>
              <a:defRPr/>
            </a:pPr>
            <a:r>
              <a:rPr lang="en-US" altLang="en-US" sz="1000">
                <a:solidFill>
                  <a:srgbClr val="3333CC"/>
                </a:solidFill>
                <a:effectLst>
                  <a:outerShdw blurRad="38100" dist="38100" dir="2700000" algn="tl">
                    <a:srgbClr val="C0C0C0"/>
                  </a:outerShdw>
                </a:effectLst>
                <a:latin typeface="AGaramond" charset="0"/>
              </a:rPr>
              <a:t>Administratively Controlled Information</a:t>
            </a:r>
            <a:endParaRPr lang="en-US" altLang="en-US" sz="1000">
              <a:solidFill>
                <a:srgbClr val="3333CC"/>
              </a:solidFill>
              <a:effectLst/>
              <a:latin typeface="AGaramond" charset="0"/>
            </a:endParaRPr>
          </a:p>
        </p:txBody>
      </p:sp>
      <p:pic>
        <p:nvPicPr>
          <p:cNvPr id="1029" name="Picture 9" descr="Brighter3.jp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560492"/>
      </p:ext>
    </p:extLst>
  </p:cSld>
  <p:clrMap bg1="lt1" tx1="dk1" bg2="lt2" tx2="dk2" accent1="accent1" accent2="accent2" accent3="accent3" accent4="accent4" accent5="accent5" accent6="accent6" hlink="hlink" folHlink="folHlink"/>
  <p:sldLayoutIdLst>
    <p:sldLayoutId id="2147488476" r:id="rId1"/>
    <p:sldLayoutId id="2147488477" r:id="rId2"/>
    <p:sldLayoutId id="2147488478" r:id="rId3"/>
    <p:sldLayoutId id="2147488479" r:id="rId4"/>
    <p:sldLayoutId id="2147488480" r:id="rId5"/>
    <p:sldLayoutId id="2147488481" r:id="rId6"/>
    <p:sldLayoutId id="2147488482" r:id="rId7"/>
    <p:sldLayoutId id="2147488483" r:id="rId8"/>
    <p:sldLayoutId id="2147488484" r:id="rId9"/>
  </p:sldLayoutIdLst>
  <p:txStyles>
    <p:titleStyle>
      <a:lvl1pPr algn="l" rtl="0" eaLnBrk="0" fontAlgn="base" hangingPunct="0">
        <a:spcBef>
          <a:spcPct val="0"/>
        </a:spcBef>
        <a:spcAft>
          <a:spcPct val="0"/>
        </a:spcAft>
        <a:defRPr sz="3100">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p:titleStyle>
    <p:body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1524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371600" y="2438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Rectangle 13"/>
          <p:cNvSpPr>
            <a:spLocks noChangeArrowheads="1"/>
          </p:cNvSpPr>
          <p:nvPr/>
        </p:nvSpPr>
        <p:spPr bwMode="auto">
          <a:xfrm>
            <a:off x="3492500" y="6588125"/>
            <a:ext cx="5600700" cy="244475"/>
          </a:xfrm>
          <a:prstGeom prst="rect">
            <a:avLst/>
          </a:prstGeom>
          <a:noFill/>
          <a:ln w="9525">
            <a:noFill/>
            <a:miter lim="800000"/>
            <a:headEnd/>
            <a:tailEnd/>
          </a:ln>
          <a:effectLst/>
        </p:spPr>
        <p:txBody>
          <a:bodyPr>
            <a:spAutoFit/>
          </a:bodyPr>
          <a:lstStyle/>
          <a:p>
            <a:pPr algn="r" eaLnBrk="1" fontAlgn="auto" hangingPunct="1">
              <a:spcBef>
                <a:spcPts val="0"/>
              </a:spcBef>
              <a:spcAft>
                <a:spcPts val="0"/>
              </a:spcAft>
              <a:defRPr/>
            </a:pPr>
            <a:r>
              <a:rPr lang="en-US" altLang="en-US" sz="1000">
                <a:solidFill>
                  <a:srgbClr val="3333CC"/>
                </a:solidFill>
                <a:effectLst>
                  <a:outerShdw blurRad="38100" dist="38100" dir="2700000" algn="tl">
                    <a:srgbClr val="C0C0C0"/>
                  </a:outerShdw>
                </a:effectLst>
                <a:latin typeface="AGaramond" charset="0"/>
              </a:rPr>
              <a:t>Administratively Controlled Information</a:t>
            </a:r>
            <a:endParaRPr lang="en-US" altLang="en-US" sz="1000">
              <a:solidFill>
                <a:srgbClr val="3333CC"/>
              </a:solidFill>
              <a:effectLst/>
              <a:latin typeface="AGaramond" charset="0"/>
            </a:endParaRPr>
          </a:p>
        </p:txBody>
      </p:sp>
      <p:pic>
        <p:nvPicPr>
          <p:cNvPr id="1029" name="Picture 9" descr="Brighter3.jp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571569"/>
      </p:ext>
    </p:extLst>
  </p:cSld>
  <p:clrMap bg1="lt1" tx1="dk1" bg2="lt2" tx2="dk2" accent1="accent1" accent2="accent2" accent3="accent3" accent4="accent4" accent5="accent5" accent6="accent6" hlink="hlink" folHlink="folHlink"/>
  <p:sldLayoutIdLst>
    <p:sldLayoutId id="2147488496" r:id="rId1"/>
    <p:sldLayoutId id="2147488497" r:id="rId2"/>
    <p:sldLayoutId id="2147488498" r:id="rId3"/>
    <p:sldLayoutId id="2147488499" r:id="rId4"/>
    <p:sldLayoutId id="2147488500" r:id="rId5"/>
    <p:sldLayoutId id="2147488501" r:id="rId6"/>
    <p:sldLayoutId id="2147488502" r:id="rId7"/>
    <p:sldLayoutId id="2147488503" r:id="rId8"/>
    <p:sldLayoutId id="2147488504" r:id="rId9"/>
  </p:sldLayoutIdLst>
  <p:txStyles>
    <p:titleStyle>
      <a:lvl1pPr algn="l" rtl="0" eaLnBrk="0" fontAlgn="base" hangingPunct="0">
        <a:spcBef>
          <a:spcPct val="0"/>
        </a:spcBef>
        <a:spcAft>
          <a:spcPct val="0"/>
        </a:spcAft>
        <a:defRPr sz="3100">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p:titleStyle>
    <p:body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71600" y="1524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1371600" y="2438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7" name="Rectangle 13"/>
          <p:cNvSpPr>
            <a:spLocks noChangeArrowheads="1"/>
          </p:cNvSpPr>
          <p:nvPr/>
        </p:nvSpPr>
        <p:spPr bwMode="auto">
          <a:xfrm>
            <a:off x="3492500" y="6588125"/>
            <a:ext cx="5600700" cy="244475"/>
          </a:xfrm>
          <a:prstGeom prst="rect">
            <a:avLst/>
          </a:prstGeom>
          <a:noFill/>
          <a:ln w="9525">
            <a:noFill/>
            <a:miter lim="800000"/>
            <a:headEnd/>
            <a:tailEnd/>
          </a:ln>
          <a:effectLst/>
        </p:spPr>
        <p:txBody>
          <a:bodyPr>
            <a:spAutoFit/>
          </a:bodyPr>
          <a:lstStyle/>
          <a:p>
            <a:pPr algn="r" eaLnBrk="1" fontAlgn="auto" hangingPunct="1">
              <a:spcBef>
                <a:spcPts val="0"/>
              </a:spcBef>
              <a:spcAft>
                <a:spcPts val="0"/>
              </a:spcAft>
              <a:defRPr/>
            </a:pPr>
            <a:r>
              <a:rPr lang="en-US" altLang="en-US" sz="1000">
                <a:solidFill>
                  <a:srgbClr val="3333CC"/>
                </a:solidFill>
                <a:effectLst>
                  <a:outerShdw blurRad="38100" dist="38100" dir="2700000" algn="tl">
                    <a:srgbClr val="C0C0C0"/>
                  </a:outerShdw>
                </a:effectLst>
                <a:latin typeface="AGaramond" charset="0"/>
                <a:cs typeface="Arial" pitchFamily="34" charset="0"/>
              </a:rPr>
              <a:t>Administratively Controlled Information</a:t>
            </a:r>
            <a:endParaRPr lang="en-US" altLang="en-US" sz="1000">
              <a:solidFill>
                <a:srgbClr val="3333CC"/>
              </a:solidFill>
              <a:effectLst/>
              <a:latin typeface="AGaramond" charset="0"/>
              <a:cs typeface="Arial" pitchFamily="34" charset="0"/>
            </a:endParaRPr>
          </a:p>
        </p:txBody>
      </p:sp>
      <p:pic>
        <p:nvPicPr>
          <p:cNvPr id="3077" name="Picture 9" descr="Brighter3.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693594"/>
      </p:ext>
    </p:extLst>
  </p:cSld>
  <p:clrMap bg1="lt1" tx1="dk1" bg2="lt2" tx2="dk2" accent1="accent1" accent2="accent2" accent3="accent3" accent4="accent4" accent5="accent5" accent6="accent6" hlink="hlink" folHlink="folHlink"/>
  <p:sldLayoutIdLst>
    <p:sldLayoutId id="2147488534" r:id="rId1"/>
    <p:sldLayoutId id="2147488535" r:id="rId2"/>
    <p:sldLayoutId id="2147488536" r:id="rId3"/>
    <p:sldLayoutId id="2147488537" r:id="rId4"/>
    <p:sldLayoutId id="2147488538" r:id="rId5"/>
    <p:sldLayoutId id="2147488539" r:id="rId6"/>
    <p:sldLayoutId id="2147488540" r:id="rId7"/>
    <p:sldLayoutId id="2147488541" r:id="rId8"/>
    <p:sldLayoutId id="2147488542" r:id="rId9"/>
  </p:sldLayoutIdLst>
  <p:txStyles>
    <p:titleStyle>
      <a:lvl1pPr algn="l" rtl="0" eaLnBrk="0" fontAlgn="base" hangingPunct="0">
        <a:spcBef>
          <a:spcPct val="0"/>
        </a:spcBef>
        <a:spcAft>
          <a:spcPct val="0"/>
        </a:spcAft>
        <a:defRPr sz="3100">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p:titleStyle>
    <p:body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71600" y="1524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1371600" y="2438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7" name="Rectangle 13"/>
          <p:cNvSpPr>
            <a:spLocks noChangeArrowheads="1"/>
          </p:cNvSpPr>
          <p:nvPr/>
        </p:nvSpPr>
        <p:spPr bwMode="auto">
          <a:xfrm>
            <a:off x="3492500" y="6588125"/>
            <a:ext cx="5600700" cy="244475"/>
          </a:xfrm>
          <a:prstGeom prst="rect">
            <a:avLst/>
          </a:prstGeom>
          <a:noFill/>
          <a:ln w="9525">
            <a:noFill/>
            <a:miter lim="800000"/>
            <a:headEnd/>
            <a:tailEnd/>
          </a:ln>
          <a:effectLst/>
        </p:spPr>
        <p:txBody>
          <a:bodyPr>
            <a:spAutoFit/>
          </a:bodyPr>
          <a:lstStyle/>
          <a:p>
            <a:pPr algn="r" eaLnBrk="1" fontAlgn="auto" hangingPunct="1">
              <a:spcBef>
                <a:spcPts val="0"/>
              </a:spcBef>
              <a:spcAft>
                <a:spcPts val="0"/>
              </a:spcAft>
              <a:defRPr/>
            </a:pPr>
            <a:r>
              <a:rPr lang="en-US" altLang="en-US" sz="1000">
                <a:solidFill>
                  <a:srgbClr val="3333CC"/>
                </a:solidFill>
                <a:effectLst>
                  <a:outerShdw blurRad="38100" dist="38100" dir="2700000" algn="tl">
                    <a:srgbClr val="C0C0C0"/>
                  </a:outerShdw>
                </a:effectLst>
                <a:latin typeface="AGaramond" charset="0"/>
                <a:cs typeface="Arial" pitchFamily="34" charset="0"/>
              </a:rPr>
              <a:t>Administratively Controlled Information</a:t>
            </a:r>
            <a:endParaRPr lang="en-US" altLang="en-US" sz="1000">
              <a:solidFill>
                <a:srgbClr val="3333CC"/>
              </a:solidFill>
              <a:effectLst/>
              <a:latin typeface="AGaramond" charset="0"/>
              <a:cs typeface="Arial" pitchFamily="34" charset="0"/>
            </a:endParaRPr>
          </a:p>
        </p:txBody>
      </p:sp>
      <p:pic>
        <p:nvPicPr>
          <p:cNvPr id="3077" name="Picture 9" descr="Brighter3.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552321"/>
      </p:ext>
    </p:extLst>
  </p:cSld>
  <p:clrMap bg1="lt1" tx1="dk1" bg2="lt2" tx2="dk2" accent1="accent1" accent2="accent2" accent3="accent3" accent4="accent4" accent5="accent5" accent6="accent6" hlink="hlink" folHlink="folHlink"/>
  <p:sldLayoutIdLst>
    <p:sldLayoutId id="2147488612" r:id="rId1"/>
    <p:sldLayoutId id="2147488613" r:id="rId2"/>
    <p:sldLayoutId id="2147488614" r:id="rId3"/>
    <p:sldLayoutId id="2147488615" r:id="rId4"/>
    <p:sldLayoutId id="2147488616" r:id="rId5"/>
    <p:sldLayoutId id="2147488617" r:id="rId6"/>
    <p:sldLayoutId id="2147488618" r:id="rId7"/>
    <p:sldLayoutId id="2147488619" r:id="rId8"/>
    <p:sldLayoutId id="2147488620" r:id="rId9"/>
  </p:sldLayoutIdLst>
  <p:hf hdr="0" ftr="0" dt="0"/>
  <p:txStyles>
    <p:titleStyle>
      <a:lvl1pPr algn="l" rtl="0" eaLnBrk="0" fontAlgn="base" hangingPunct="0">
        <a:spcBef>
          <a:spcPct val="0"/>
        </a:spcBef>
        <a:spcAft>
          <a:spcPct val="0"/>
        </a:spcAft>
        <a:defRPr sz="3100">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p:titleStyle>
    <p:body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2.xml"/><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bwMode="auto">
          <a:xfrm>
            <a:off x="141288" y="2350458"/>
            <a:ext cx="8839200" cy="94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lnSpc>
                <a:spcPct val="110000"/>
              </a:lnSpc>
              <a:spcBef>
                <a:spcPct val="30000"/>
              </a:spcBef>
              <a:spcAft>
                <a:spcPct val="0"/>
              </a:spcAft>
              <a:buNone/>
              <a:defRPr sz="1600" b="1">
                <a:solidFill>
                  <a:schemeClr val="tx1"/>
                </a:solidFill>
                <a:latin typeface="+mn-lt"/>
                <a:ea typeface="MS PGothic" pitchFamily="34" charset="-128"/>
                <a:cs typeface="ＭＳ Ｐゴシック" charset="-128"/>
              </a:defRPr>
            </a:lvl1pPr>
            <a:lvl2pPr marL="457200" indent="0" algn="ctr" rtl="0" eaLnBrk="0" fontAlgn="base" hangingPunct="0">
              <a:spcBef>
                <a:spcPct val="30000"/>
              </a:spcBef>
              <a:spcAft>
                <a:spcPct val="0"/>
              </a:spcAft>
              <a:buNone/>
              <a:defRPr sz="1200">
                <a:solidFill>
                  <a:schemeClr val="tx1"/>
                </a:solidFill>
                <a:latin typeface="+mn-lt"/>
                <a:ea typeface="MS PGothic" pitchFamily="34" charset="-128"/>
              </a:defRPr>
            </a:lvl2pPr>
            <a:lvl3pPr marL="914400" indent="0" algn="ctr" rtl="0" eaLnBrk="0" fontAlgn="base" hangingPunct="0">
              <a:spcBef>
                <a:spcPct val="30000"/>
              </a:spcBef>
              <a:spcAft>
                <a:spcPct val="0"/>
              </a:spcAft>
              <a:buNone/>
              <a:defRPr sz="1300" b="1">
                <a:solidFill>
                  <a:srgbClr val="333399"/>
                </a:solidFill>
                <a:latin typeface="+mn-lt"/>
                <a:ea typeface="MS PGothic" pitchFamily="34" charset="-128"/>
              </a:defRPr>
            </a:lvl3pPr>
            <a:lvl4pPr marL="1371600" indent="0" algn="ctr" rtl="0" eaLnBrk="0" fontAlgn="base" hangingPunct="0">
              <a:spcBef>
                <a:spcPct val="20000"/>
              </a:spcBef>
              <a:spcAft>
                <a:spcPct val="0"/>
              </a:spcAft>
              <a:buNone/>
              <a:defRPr sz="2000">
                <a:solidFill>
                  <a:schemeClr val="tx1"/>
                </a:solidFill>
                <a:latin typeface="Times" charset="0"/>
                <a:ea typeface="MS PGothic" pitchFamily="34" charset="-128"/>
              </a:defRPr>
            </a:lvl4pPr>
            <a:lvl5pPr marL="1828800" indent="0" algn="ctr" rtl="0" eaLnBrk="0" fontAlgn="base" hangingPunct="0">
              <a:spcBef>
                <a:spcPct val="20000"/>
              </a:spcBef>
              <a:spcAft>
                <a:spcPct val="0"/>
              </a:spcAft>
              <a:buNone/>
              <a:defRPr sz="2000">
                <a:solidFill>
                  <a:schemeClr val="tx1"/>
                </a:solidFill>
                <a:latin typeface="Times" charset="0"/>
                <a:ea typeface="MS PGothic" pitchFamily="34" charset="-128"/>
              </a:defRPr>
            </a:lvl5pPr>
            <a:lvl6pPr marL="2286000" indent="0" algn="ctr" rtl="0" eaLnBrk="0" fontAlgn="base" hangingPunct="0">
              <a:spcBef>
                <a:spcPct val="20000"/>
              </a:spcBef>
              <a:spcAft>
                <a:spcPct val="0"/>
              </a:spcAft>
              <a:buNone/>
              <a:defRPr sz="2000">
                <a:solidFill>
                  <a:schemeClr val="tx1"/>
                </a:solidFill>
                <a:latin typeface="Times" charset="0"/>
                <a:ea typeface="ＭＳ Ｐゴシック" charset="-128"/>
              </a:defRPr>
            </a:lvl6pPr>
            <a:lvl7pPr marL="2743200" indent="0" algn="ctr" rtl="0" eaLnBrk="0" fontAlgn="base" hangingPunct="0">
              <a:spcBef>
                <a:spcPct val="20000"/>
              </a:spcBef>
              <a:spcAft>
                <a:spcPct val="0"/>
              </a:spcAft>
              <a:buNone/>
              <a:defRPr sz="2000">
                <a:solidFill>
                  <a:schemeClr val="tx1"/>
                </a:solidFill>
                <a:latin typeface="Times" charset="0"/>
                <a:ea typeface="ＭＳ Ｐゴシック" charset="-128"/>
              </a:defRPr>
            </a:lvl7pPr>
            <a:lvl8pPr marL="3200400" indent="0" algn="ctr" rtl="0" eaLnBrk="0" fontAlgn="base" hangingPunct="0">
              <a:spcBef>
                <a:spcPct val="20000"/>
              </a:spcBef>
              <a:spcAft>
                <a:spcPct val="0"/>
              </a:spcAft>
              <a:buNone/>
              <a:defRPr sz="2000">
                <a:solidFill>
                  <a:schemeClr val="tx1"/>
                </a:solidFill>
                <a:latin typeface="Times" charset="0"/>
                <a:ea typeface="ＭＳ Ｐゴシック" charset="-128"/>
              </a:defRPr>
            </a:lvl8pPr>
            <a:lvl9pPr marL="3657600" indent="0" algn="ctr" rtl="0" eaLnBrk="0" fontAlgn="base" hangingPunct="0">
              <a:spcBef>
                <a:spcPct val="20000"/>
              </a:spcBef>
              <a:spcAft>
                <a:spcPct val="0"/>
              </a:spcAft>
              <a:buNone/>
              <a:defRPr sz="2000">
                <a:solidFill>
                  <a:schemeClr val="tx1"/>
                </a:solidFill>
                <a:latin typeface="Times" charset="0"/>
                <a:ea typeface="ＭＳ Ｐゴシック" charset="-128"/>
              </a:defRPr>
            </a:lvl9pPr>
          </a:lstStyle>
          <a:p>
            <a:pPr>
              <a:lnSpc>
                <a:spcPct val="100000"/>
              </a:lnSpc>
              <a:spcBef>
                <a:spcPts val="0"/>
              </a:spcBef>
              <a:defRPr/>
            </a:pPr>
            <a:r>
              <a:rPr lang="en-US" dirty="0">
                <a:effectLst/>
              </a:rPr>
              <a:t>Jens Redemann</a:t>
            </a:r>
            <a:r>
              <a:rPr lang="en-US" baseline="30000" dirty="0">
                <a:effectLst/>
              </a:rPr>
              <a:t>1</a:t>
            </a:r>
            <a:r>
              <a:rPr lang="en-US" dirty="0">
                <a:effectLst/>
              </a:rPr>
              <a:t>, R. Wood</a:t>
            </a:r>
            <a:r>
              <a:rPr lang="en-US" baseline="30000" dirty="0">
                <a:effectLst/>
              </a:rPr>
              <a:t>2</a:t>
            </a:r>
            <a:r>
              <a:rPr lang="en-US" dirty="0">
                <a:effectLst/>
              </a:rPr>
              <a:t>, P. Zuidema</a:t>
            </a:r>
            <a:r>
              <a:rPr lang="en-US" baseline="30000" dirty="0">
                <a:effectLst/>
              </a:rPr>
              <a:t>3</a:t>
            </a:r>
            <a:r>
              <a:rPr lang="en-US" dirty="0">
                <a:effectLst/>
              </a:rPr>
              <a:t>, J. Haywood</a:t>
            </a:r>
            <a:r>
              <a:rPr lang="en-US" baseline="30000" dirty="0">
                <a:effectLst/>
              </a:rPr>
              <a:t>4,5</a:t>
            </a:r>
            <a:r>
              <a:rPr lang="en-US" dirty="0">
                <a:effectLst/>
              </a:rPr>
              <a:t>, S. Piketh</a:t>
            </a:r>
            <a:r>
              <a:rPr lang="en-US" baseline="30000" dirty="0">
                <a:effectLst/>
              </a:rPr>
              <a:t>6</a:t>
            </a:r>
            <a:r>
              <a:rPr lang="en-US" dirty="0">
                <a:effectLst/>
              </a:rPr>
              <a:t>, P. Formenti</a:t>
            </a:r>
            <a:r>
              <a:rPr lang="en-US" baseline="30000" dirty="0">
                <a:effectLst/>
              </a:rPr>
              <a:t>7</a:t>
            </a:r>
            <a:r>
              <a:rPr lang="en-US" dirty="0">
                <a:effectLst/>
              </a:rPr>
              <a:t>,</a:t>
            </a:r>
          </a:p>
          <a:p>
            <a:pPr>
              <a:lnSpc>
                <a:spcPct val="100000"/>
              </a:lnSpc>
              <a:spcBef>
                <a:spcPts val="0"/>
              </a:spcBef>
              <a:defRPr/>
            </a:pPr>
            <a:r>
              <a:rPr lang="en-US" dirty="0">
                <a:effectLst/>
              </a:rPr>
              <a:t>T. L’Ecuyer</a:t>
            </a:r>
            <a:r>
              <a:rPr lang="en-US" baseline="30000" dirty="0">
                <a:effectLst/>
              </a:rPr>
              <a:t>8</a:t>
            </a:r>
            <a:r>
              <a:rPr lang="en-US" dirty="0">
                <a:effectLst/>
              </a:rPr>
              <a:t>, M. Kacenelenbogen</a:t>
            </a:r>
            <a:r>
              <a:rPr lang="en-US" baseline="30000" dirty="0">
                <a:effectLst/>
              </a:rPr>
              <a:t>9</a:t>
            </a:r>
            <a:r>
              <a:rPr lang="en-US" dirty="0">
                <a:effectLst/>
              </a:rPr>
              <a:t>, M. Segal-Rosenheimer</a:t>
            </a:r>
            <a:r>
              <a:rPr lang="en-US" baseline="30000" dirty="0">
                <a:effectLst/>
              </a:rPr>
              <a:t>9</a:t>
            </a:r>
            <a:r>
              <a:rPr lang="en-US" dirty="0">
                <a:effectLst/>
              </a:rPr>
              <a:t>, Y. Shinozuka</a:t>
            </a:r>
            <a:r>
              <a:rPr lang="en-US" baseline="30000" dirty="0">
                <a:effectLst/>
              </a:rPr>
              <a:t>9</a:t>
            </a:r>
            <a:r>
              <a:rPr lang="en-US" dirty="0">
                <a:effectLst/>
              </a:rPr>
              <a:t>, </a:t>
            </a:r>
          </a:p>
          <a:p>
            <a:pPr>
              <a:lnSpc>
                <a:spcPct val="100000"/>
              </a:lnSpc>
              <a:spcBef>
                <a:spcPts val="0"/>
              </a:spcBef>
              <a:defRPr/>
            </a:pPr>
            <a:r>
              <a:rPr lang="en-US" dirty="0">
                <a:effectLst/>
              </a:rPr>
              <a:t>S. LeBlanc</a:t>
            </a:r>
            <a:r>
              <a:rPr lang="en-US" baseline="30000" dirty="0">
                <a:effectLst/>
              </a:rPr>
              <a:t>10</a:t>
            </a:r>
            <a:r>
              <a:rPr lang="en-US" dirty="0">
                <a:effectLst/>
              </a:rPr>
              <a:t>, M. Vaughan</a:t>
            </a:r>
            <a:r>
              <a:rPr lang="en-US" baseline="30000" dirty="0">
                <a:effectLst/>
              </a:rPr>
              <a:t>11</a:t>
            </a:r>
            <a:r>
              <a:rPr lang="en-US" dirty="0">
                <a:effectLst/>
              </a:rPr>
              <a:t>, S. Schmidt</a:t>
            </a:r>
            <a:r>
              <a:rPr lang="en-US" baseline="30000" dirty="0">
                <a:effectLst/>
              </a:rPr>
              <a:t>12</a:t>
            </a:r>
            <a:r>
              <a:rPr lang="en-US" dirty="0">
                <a:effectLst/>
              </a:rPr>
              <a:t>, C. Flynn</a:t>
            </a:r>
            <a:r>
              <a:rPr lang="en-US" baseline="30000" dirty="0">
                <a:effectLst/>
              </a:rPr>
              <a:t>13</a:t>
            </a:r>
            <a:r>
              <a:rPr lang="en-US" dirty="0">
                <a:effectLst/>
              </a:rPr>
              <a:t>, B. Schmid</a:t>
            </a:r>
            <a:r>
              <a:rPr lang="en-US" baseline="30000" dirty="0">
                <a:effectLst/>
              </a:rPr>
              <a:t>13</a:t>
            </a:r>
            <a:r>
              <a:rPr lang="en-US" dirty="0">
                <a:effectLst/>
              </a:rPr>
              <a:t>, B. Luna</a:t>
            </a:r>
            <a:r>
              <a:rPr lang="en-US" baseline="30000" dirty="0">
                <a:effectLst/>
              </a:rPr>
              <a:t>1</a:t>
            </a:r>
            <a:r>
              <a:rPr lang="en-US" dirty="0">
                <a:effectLst/>
              </a:rPr>
              <a:t>, S. Abel</a:t>
            </a:r>
            <a:r>
              <a:rPr lang="en-US" baseline="30000" dirty="0">
                <a:effectLst/>
              </a:rPr>
              <a:t>5</a:t>
            </a:r>
            <a:endParaRPr lang="en-US" b="0" kern="0" dirty="0">
              <a:solidFill>
                <a:srgbClr val="000000"/>
              </a:solidFill>
              <a:ea typeface="+mn-ea"/>
              <a:cs typeface="+mn-cs"/>
            </a:endParaRPr>
          </a:p>
        </p:txBody>
      </p:sp>
      <p:sp>
        <p:nvSpPr>
          <p:cNvPr id="45060" name="Subtitle 1"/>
          <p:cNvSpPr>
            <a:spLocks noGrp="1"/>
          </p:cNvSpPr>
          <p:nvPr>
            <p:ph type="subTitle" idx="1"/>
          </p:nvPr>
        </p:nvSpPr>
        <p:spPr>
          <a:xfrm>
            <a:off x="141288" y="6324570"/>
            <a:ext cx="6725856" cy="431099"/>
          </a:xfrm>
        </p:spPr>
        <p:txBody>
          <a:bodyPr/>
          <a:lstStyle/>
          <a:p>
            <a:pPr algn="l"/>
            <a:r>
              <a:rPr lang="en-US" altLang="en-US" b="0" dirty="0"/>
              <a:t>Jens.Redemann-1@nasa.gov</a:t>
            </a:r>
          </a:p>
        </p:txBody>
      </p:sp>
      <p:sp>
        <p:nvSpPr>
          <p:cNvPr id="4" name="Rectangle 3"/>
          <p:cNvSpPr>
            <a:spLocks noChangeArrowheads="1"/>
          </p:cNvSpPr>
          <p:nvPr/>
        </p:nvSpPr>
        <p:spPr bwMode="auto">
          <a:xfrm>
            <a:off x="270841" y="3808135"/>
            <a:ext cx="574356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lgn="l">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algn="l">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algn="l">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algn="l">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algn="l">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0" i="1" u="none" strike="noStrike" cap="none" normalizeH="0" baseline="30000" dirty="0">
                <a:ln>
                  <a:noFill/>
                </a:ln>
                <a:solidFill>
                  <a:schemeClr val="tx1"/>
                </a:solidFill>
                <a:effectLst/>
                <a:latin typeface="+mn-lt"/>
                <a:ea typeface="Times New Roman" panose="02020603050405020304" pitchFamily="18" charset="0"/>
              </a:rPr>
              <a:t>1</a:t>
            </a:r>
            <a:r>
              <a:rPr kumimoji="0" lang="en-US" altLang="en-US" sz="1200" b="0" i="1" u="none" strike="noStrike" cap="none" normalizeH="0" baseline="0" dirty="0">
                <a:ln>
                  <a:noFill/>
                </a:ln>
                <a:solidFill>
                  <a:schemeClr val="tx1"/>
                </a:solidFill>
                <a:effectLst/>
                <a:latin typeface="+mn-lt"/>
                <a:ea typeface="Times New Roman" panose="02020603050405020304" pitchFamily="18" charset="0"/>
              </a:rPr>
              <a:t>NASA Ames Research Center, Moffett Field, CA 94035, USA</a:t>
            </a:r>
            <a:endParaRPr kumimoji="0" lang="en-US"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altLang="en-US" sz="1200" b="0" i="1" u="none" strike="noStrike" cap="none" normalizeH="0" baseline="30000" dirty="0">
                <a:ln>
                  <a:noFill/>
                </a:ln>
                <a:solidFill>
                  <a:schemeClr val="tx1"/>
                </a:solidFill>
                <a:effectLst/>
                <a:latin typeface="+mn-lt"/>
                <a:ea typeface="Times New Roman" panose="02020603050405020304" pitchFamily="18" charset="0"/>
              </a:rPr>
              <a:t>2</a:t>
            </a:r>
            <a:r>
              <a:rPr kumimoji="0" lang="fr-FR" altLang="en-US" sz="1200" b="0" i="1" u="none" strike="noStrike" cap="none" normalizeH="0" baseline="0" dirty="0">
                <a:ln>
                  <a:noFill/>
                </a:ln>
                <a:solidFill>
                  <a:schemeClr val="tx1"/>
                </a:solidFill>
                <a:effectLst/>
                <a:latin typeface="+mn-lt"/>
                <a:ea typeface="Times New Roman" panose="02020603050405020304" pitchFamily="18" charset="0"/>
              </a:rPr>
              <a:t>University of Washington, WA 98195, USA</a:t>
            </a:r>
            <a:endParaRPr kumimoji="0" lang="en-US"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0" i="1" u="none" strike="noStrike" cap="none" normalizeH="0" baseline="30000" dirty="0">
                <a:ln>
                  <a:noFill/>
                </a:ln>
                <a:solidFill>
                  <a:schemeClr val="tx1"/>
                </a:solidFill>
                <a:effectLst/>
                <a:latin typeface="+mn-lt"/>
                <a:ea typeface="Times New Roman" panose="02020603050405020304" pitchFamily="18" charset="0"/>
              </a:rPr>
              <a:t>3</a:t>
            </a:r>
            <a:r>
              <a:rPr kumimoji="0" lang="en-US" altLang="en-US" sz="1200" b="0" i="1" u="none" strike="noStrike" cap="none" normalizeH="0" baseline="0" dirty="0">
                <a:ln>
                  <a:noFill/>
                </a:ln>
                <a:solidFill>
                  <a:schemeClr val="tx1"/>
                </a:solidFill>
                <a:effectLst/>
                <a:latin typeface="+mn-lt"/>
                <a:ea typeface="Times New Roman" panose="02020603050405020304" pitchFamily="18" charset="0"/>
              </a:rPr>
              <a:t>University of Miami, FL 33149, USA</a:t>
            </a:r>
            <a:endParaRPr kumimoji="0" lang="en-US" altLang="en-US" sz="1200" b="0" i="1" u="none" strike="noStrike" cap="none" normalizeH="0" baseline="30000" dirty="0">
              <a:ln>
                <a:noFill/>
              </a:ln>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0" i="1" u="none" strike="noStrike" cap="none" normalizeH="0" baseline="30000" dirty="0">
                <a:ln>
                  <a:noFill/>
                </a:ln>
                <a:solidFill>
                  <a:schemeClr val="tx1"/>
                </a:solidFill>
                <a:effectLst/>
                <a:latin typeface="+mn-lt"/>
                <a:ea typeface="Times New Roman" panose="02020603050405020304" pitchFamily="18" charset="0"/>
                <a:cs typeface="Times New Roman" panose="02020603050405020304" pitchFamily="18" charset="0"/>
              </a:rPr>
              <a:t>4</a:t>
            </a:r>
            <a:r>
              <a:rPr kumimoji="0" lang="en-US" altLang="en-US" sz="1200" b="0" i="1"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University of Exeter, UK </a:t>
            </a:r>
            <a:r>
              <a:rPr kumimoji="0" lang="en-US" altLang="en-US" sz="1200" b="0" i="1" u="none" strike="noStrike" cap="none" normalizeH="0" baseline="30000" dirty="0">
                <a:ln>
                  <a:noFill/>
                </a:ln>
                <a:solidFill>
                  <a:schemeClr val="tx1"/>
                </a:solidFill>
                <a:effectLst/>
                <a:latin typeface="+mn-lt"/>
                <a:ea typeface="Times New Roman" panose="02020603050405020304" pitchFamily="18" charset="0"/>
                <a:cs typeface="Times New Roman" panose="02020603050405020304" pitchFamily="18" charset="0"/>
              </a:rPr>
              <a:t>5</a:t>
            </a:r>
            <a:r>
              <a:rPr kumimoji="0" lang="en-US" altLang="en-US" sz="1200" b="0" i="1"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Met Office, Exeter, UK</a:t>
            </a:r>
            <a:r>
              <a:rPr kumimoji="0" lang="en-US" altLang="en-US" sz="1200" b="0" i="0" u="none" strike="noStrike" cap="none" normalizeH="0" baseline="0" dirty="0">
                <a:ln>
                  <a:noFill/>
                </a:ln>
                <a:solidFill>
                  <a:schemeClr val="tx1"/>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0" i="1" u="none" strike="noStrike" cap="none" normalizeH="0" baseline="30000" dirty="0">
                <a:ln>
                  <a:noFill/>
                </a:ln>
                <a:solidFill>
                  <a:schemeClr val="tx1"/>
                </a:solidFill>
                <a:effectLst/>
                <a:latin typeface="+mn-lt"/>
                <a:ea typeface="Times New Roman" panose="02020603050405020304" pitchFamily="18" charset="0"/>
              </a:rPr>
              <a:t>6</a:t>
            </a:r>
            <a:r>
              <a:rPr kumimoji="0" lang="en-US" altLang="en-US" sz="1200" b="0" i="1" u="none" strike="noStrike" cap="none" normalizeH="0" baseline="0" dirty="0">
                <a:ln>
                  <a:noFill/>
                </a:ln>
                <a:solidFill>
                  <a:schemeClr val="tx1"/>
                </a:solidFill>
                <a:effectLst/>
                <a:latin typeface="+mn-lt"/>
                <a:ea typeface="Times New Roman" panose="02020603050405020304" pitchFamily="18" charset="0"/>
              </a:rPr>
              <a:t>North-West University, Potchefstroom, South Africa</a:t>
            </a:r>
            <a:endParaRPr kumimoji="0" lang="en-US"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0" i="1" u="none" strike="noStrike" cap="none" normalizeH="0" baseline="30000" dirty="0">
                <a:ln>
                  <a:noFill/>
                </a:ln>
                <a:solidFill>
                  <a:schemeClr val="tx1"/>
                </a:solidFill>
                <a:effectLst/>
                <a:latin typeface="+mn-lt"/>
                <a:ea typeface="Times New Roman" panose="02020603050405020304" pitchFamily="18" charset="0"/>
              </a:rPr>
              <a:t>7</a:t>
            </a:r>
            <a:r>
              <a:rPr kumimoji="0" lang="en-US" altLang="en-US" sz="1200" b="0" i="1" u="none" strike="noStrike" cap="none" normalizeH="0" baseline="0" dirty="0">
                <a:ln>
                  <a:noFill/>
                </a:ln>
                <a:solidFill>
                  <a:schemeClr val="tx1"/>
                </a:solidFill>
                <a:effectLst/>
                <a:latin typeface="+mn-lt"/>
                <a:ea typeface="Times New Roman" panose="02020603050405020304" pitchFamily="18" charset="0"/>
              </a:rPr>
              <a:t>LISA, CNRS, </a:t>
            </a:r>
            <a:r>
              <a:rPr kumimoji="0" lang="en-US" altLang="en-US" sz="1200" b="0" i="1" u="none" strike="noStrike" cap="none" normalizeH="0" baseline="0" dirty="0" err="1">
                <a:ln>
                  <a:noFill/>
                </a:ln>
                <a:solidFill>
                  <a:schemeClr val="tx1"/>
                </a:solidFill>
                <a:effectLst/>
                <a:latin typeface="+mn-lt"/>
                <a:ea typeface="Times New Roman" panose="02020603050405020304" pitchFamily="18" charset="0"/>
              </a:rPr>
              <a:t>Université</a:t>
            </a:r>
            <a:r>
              <a:rPr kumimoji="0" lang="en-US" altLang="en-US" sz="1200" b="0" i="1" u="none" strike="noStrike" cap="none" normalizeH="0" baseline="0" dirty="0">
                <a:ln>
                  <a:noFill/>
                </a:ln>
                <a:solidFill>
                  <a:schemeClr val="tx1"/>
                </a:solidFill>
                <a:effectLst/>
                <a:latin typeface="+mn-lt"/>
                <a:ea typeface="Times New Roman" panose="02020603050405020304" pitchFamily="18" charset="0"/>
              </a:rPr>
              <a:t> Paris Est </a:t>
            </a:r>
            <a:r>
              <a:rPr kumimoji="0" lang="en-US" altLang="en-US" sz="1200" b="0" i="1" u="none" strike="noStrike" cap="none" normalizeH="0" baseline="0" dirty="0" err="1">
                <a:ln>
                  <a:noFill/>
                </a:ln>
                <a:solidFill>
                  <a:schemeClr val="tx1"/>
                </a:solidFill>
                <a:effectLst/>
                <a:latin typeface="+mn-lt"/>
                <a:ea typeface="Times New Roman" panose="02020603050405020304" pitchFamily="18" charset="0"/>
              </a:rPr>
              <a:t>Créteil</a:t>
            </a:r>
            <a:r>
              <a:rPr kumimoji="0" lang="en-US" altLang="en-US" sz="1200" b="0" i="1" u="none" strike="noStrike" cap="none" normalizeH="0" baseline="0" dirty="0">
                <a:ln>
                  <a:noFill/>
                </a:ln>
                <a:solidFill>
                  <a:schemeClr val="tx1"/>
                </a:solidFill>
                <a:effectLst/>
                <a:latin typeface="+mn-lt"/>
                <a:ea typeface="Times New Roman" panose="02020603050405020304" pitchFamily="18" charset="0"/>
              </a:rPr>
              <a:t> et </a:t>
            </a:r>
            <a:r>
              <a:rPr kumimoji="0" lang="en-US" altLang="en-US" sz="1200" b="0" i="1" u="none" strike="noStrike" cap="none" normalizeH="0" baseline="0" dirty="0" err="1">
                <a:ln>
                  <a:noFill/>
                </a:ln>
                <a:solidFill>
                  <a:schemeClr val="tx1"/>
                </a:solidFill>
                <a:effectLst/>
                <a:latin typeface="+mn-lt"/>
                <a:ea typeface="Times New Roman" panose="02020603050405020304" pitchFamily="18" charset="0"/>
              </a:rPr>
              <a:t>Université</a:t>
            </a:r>
            <a:r>
              <a:rPr kumimoji="0" lang="en-US" altLang="en-US" sz="1200" b="0" i="1" u="none" strike="noStrike" cap="none" normalizeH="0" baseline="0" dirty="0">
                <a:ln>
                  <a:noFill/>
                </a:ln>
                <a:solidFill>
                  <a:schemeClr val="tx1"/>
                </a:solidFill>
                <a:effectLst/>
                <a:latin typeface="+mn-lt"/>
                <a:ea typeface="Times New Roman" panose="02020603050405020304" pitchFamily="18" charset="0"/>
              </a:rPr>
              <a:t> Paris Diderot, </a:t>
            </a:r>
            <a:r>
              <a:rPr kumimoji="0" lang="en-US" altLang="en-US" sz="1200" b="0" i="1" u="none" strike="noStrike" cap="none" normalizeH="0" baseline="0" dirty="0" err="1">
                <a:ln>
                  <a:noFill/>
                </a:ln>
                <a:solidFill>
                  <a:schemeClr val="tx1"/>
                </a:solidFill>
                <a:effectLst/>
                <a:latin typeface="+mn-lt"/>
                <a:ea typeface="Times New Roman" panose="02020603050405020304" pitchFamily="18" charset="0"/>
              </a:rPr>
              <a:t>Créteil</a:t>
            </a:r>
            <a:r>
              <a:rPr kumimoji="0" lang="en-US" altLang="en-US" sz="1200" b="0" i="1" u="none" strike="noStrike" cap="none" normalizeH="0" baseline="0" dirty="0">
                <a:ln>
                  <a:noFill/>
                </a:ln>
                <a:solidFill>
                  <a:schemeClr val="tx1"/>
                </a:solidFill>
                <a:effectLst/>
                <a:latin typeface="+mn-lt"/>
                <a:ea typeface="Times New Roman" panose="02020603050405020304" pitchFamily="18" charset="0"/>
              </a:rPr>
              <a:t>, France</a:t>
            </a:r>
            <a:endParaRPr kumimoji="0" lang="en-US"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0" i="1" u="none" strike="noStrike" cap="none" normalizeH="0" baseline="30000" dirty="0">
                <a:ln>
                  <a:noFill/>
                </a:ln>
                <a:solidFill>
                  <a:schemeClr val="tx1"/>
                </a:solidFill>
                <a:effectLst/>
                <a:latin typeface="+mn-lt"/>
                <a:ea typeface="Times New Roman" panose="02020603050405020304" pitchFamily="18" charset="0"/>
              </a:rPr>
              <a:t>8</a:t>
            </a:r>
            <a:r>
              <a:rPr kumimoji="0" lang="en-US" altLang="en-US" sz="1200" b="0" i="1" u="none" strike="noStrike" cap="none" normalizeH="0" baseline="0" dirty="0">
                <a:ln>
                  <a:noFill/>
                </a:ln>
                <a:solidFill>
                  <a:schemeClr val="tx1"/>
                </a:solidFill>
                <a:effectLst/>
                <a:latin typeface="+mn-lt"/>
                <a:ea typeface="Times New Roman" panose="02020603050405020304" pitchFamily="18" charset="0"/>
              </a:rPr>
              <a:t>University of Wisconsin-Madison, Madison, WI 53706, USA</a:t>
            </a:r>
            <a:endParaRPr kumimoji="0" lang="en-US"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altLang="en-US" sz="1200" b="0" i="1" u="none" strike="noStrike" cap="none" normalizeH="0" baseline="30000" dirty="0">
                <a:ln>
                  <a:noFill/>
                </a:ln>
                <a:solidFill>
                  <a:schemeClr val="tx1"/>
                </a:solidFill>
                <a:effectLst/>
                <a:latin typeface="+mn-lt"/>
                <a:ea typeface="Times New Roman" panose="02020603050405020304" pitchFamily="18" charset="0"/>
              </a:rPr>
              <a:t>9</a:t>
            </a:r>
            <a:r>
              <a:rPr kumimoji="0" lang="fr-FR" altLang="en-US" sz="1200" b="0" i="1" u="none" strike="noStrike" cap="none" normalizeH="0" baseline="0" dirty="0">
                <a:ln>
                  <a:noFill/>
                </a:ln>
                <a:solidFill>
                  <a:schemeClr val="tx1"/>
                </a:solidFill>
                <a:effectLst/>
                <a:latin typeface="+mn-lt"/>
                <a:ea typeface="Times New Roman" panose="02020603050405020304" pitchFamily="18" charset="0"/>
              </a:rPr>
              <a:t>BAER Institute/NASA Ames,</a:t>
            </a:r>
            <a:r>
              <a:rPr kumimoji="0" lang="en-US" altLang="en-US" sz="1200" b="0" i="1" u="none" strike="noStrike" cap="none" normalizeH="0" baseline="0" dirty="0">
                <a:ln>
                  <a:noFill/>
                </a:ln>
                <a:solidFill>
                  <a:schemeClr val="tx1"/>
                </a:solidFill>
                <a:effectLst/>
                <a:latin typeface="+mn-lt"/>
                <a:ea typeface="Times New Roman" panose="02020603050405020304" pitchFamily="18" charset="0"/>
              </a:rPr>
              <a:t> Moffett Field, CA 94035</a:t>
            </a:r>
            <a:r>
              <a:rPr kumimoji="0" lang="fr-FR" altLang="en-US" sz="1200" b="0" i="1" u="none" strike="noStrike" cap="none" normalizeH="0" baseline="0" dirty="0">
                <a:ln>
                  <a:noFill/>
                </a:ln>
                <a:solidFill>
                  <a:schemeClr val="tx1"/>
                </a:solidFill>
                <a:effectLst/>
                <a:latin typeface="+mn-lt"/>
                <a:ea typeface="Times New Roman" panose="02020603050405020304" pitchFamily="18" charset="0"/>
              </a:rPr>
              <a:t>, USA</a:t>
            </a:r>
            <a:endParaRPr kumimoji="0" lang="en-US"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altLang="en-US" sz="1200" b="0" i="1" u="none" strike="noStrike" cap="none" normalizeH="0" baseline="30000" dirty="0">
                <a:ln>
                  <a:noFill/>
                </a:ln>
                <a:solidFill>
                  <a:schemeClr val="tx1"/>
                </a:solidFill>
                <a:effectLst/>
                <a:latin typeface="+mn-lt"/>
                <a:ea typeface="Times New Roman" panose="02020603050405020304" pitchFamily="18" charset="0"/>
              </a:rPr>
              <a:t>10</a:t>
            </a:r>
            <a:r>
              <a:rPr kumimoji="0" lang="fr-FR" altLang="en-US" sz="1200" b="0" i="1" u="none" strike="noStrike" cap="none" normalizeH="0" baseline="0" dirty="0">
                <a:ln>
                  <a:noFill/>
                </a:ln>
                <a:solidFill>
                  <a:schemeClr val="tx1"/>
                </a:solidFill>
                <a:effectLst/>
                <a:latin typeface="+mn-lt"/>
                <a:ea typeface="Times New Roman" panose="02020603050405020304" pitchFamily="18" charset="0"/>
              </a:rPr>
              <a:t>ORAU/NASA Ames </a:t>
            </a:r>
            <a:r>
              <a:rPr kumimoji="0" lang="fr-FR" altLang="en-US" sz="1200" b="0" i="1" u="none" strike="noStrike" cap="none" normalizeH="0" baseline="0" dirty="0" err="1">
                <a:ln>
                  <a:noFill/>
                </a:ln>
                <a:solidFill>
                  <a:schemeClr val="tx1"/>
                </a:solidFill>
                <a:effectLst/>
                <a:latin typeface="+mn-lt"/>
                <a:ea typeface="Times New Roman" panose="02020603050405020304" pitchFamily="18" charset="0"/>
              </a:rPr>
              <a:t>Research</a:t>
            </a:r>
            <a:r>
              <a:rPr kumimoji="0" lang="fr-FR" altLang="en-US" sz="1200" b="0" i="1" u="none" strike="noStrike" cap="none" normalizeH="0" baseline="0" dirty="0">
                <a:ln>
                  <a:noFill/>
                </a:ln>
                <a:solidFill>
                  <a:schemeClr val="tx1"/>
                </a:solidFill>
                <a:effectLst/>
                <a:latin typeface="+mn-lt"/>
                <a:ea typeface="Times New Roman" panose="02020603050405020304" pitchFamily="18" charset="0"/>
              </a:rPr>
              <a:t> Center, </a:t>
            </a:r>
            <a:r>
              <a:rPr kumimoji="0" lang="fr-FR" altLang="en-US" sz="1200" b="0" i="1" u="none" strike="noStrike" cap="none" normalizeH="0" baseline="0" dirty="0" err="1">
                <a:ln>
                  <a:noFill/>
                </a:ln>
                <a:solidFill>
                  <a:schemeClr val="tx1"/>
                </a:solidFill>
                <a:effectLst/>
                <a:latin typeface="+mn-lt"/>
                <a:ea typeface="Times New Roman" panose="02020603050405020304" pitchFamily="18" charset="0"/>
              </a:rPr>
              <a:t>Moffett</a:t>
            </a:r>
            <a:r>
              <a:rPr kumimoji="0" lang="fr-FR" altLang="en-US" sz="1200" b="0" i="1" u="none" strike="noStrike" cap="none" normalizeH="0" baseline="0" dirty="0">
                <a:ln>
                  <a:noFill/>
                </a:ln>
                <a:solidFill>
                  <a:schemeClr val="tx1"/>
                </a:solidFill>
                <a:effectLst/>
                <a:latin typeface="+mn-lt"/>
                <a:ea typeface="Times New Roman" panose="02020603050405020304" pitchFamily="18" charset="0"/>
              </a:rPr>
              <a:t> Field, CA 94035, USA</a:t>
            </a:r>
            <a:endParaRPr kumimoji="0" lang="en-US"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0" i="1" u="none" strike="noStrike" cap="none" normalizeH="0" baseline="30000" dirty="0">
                <a:ln>
                  <a:noFill/>
                </a:ln>
                <a:solidFill>
                  <a:schemeClr val="tx1"/>
                </a:solidFill>
                <a:effectLst/>
                <a:latin typeface="+mn-lt"/>
                <a:ea typeface="Times New Roman" panose="02020603050405020304" pitchFamily="18" charset="0"/>
              </a:rPr>
              <a:t>11</a:t>
            </a:r>
            <a:r>
              <a:rPr kumimoji="0" lang="en-US" altLang="en-US" sz="1200" b="0" i="1" u="none" strike="noStrike" cap="none" normalizeH="0" baseline="0" dirty="0">
                <a:ln>
                  <a:noFill/>
                </a:ln>
                <a:solidFill>
                  <a:schemeClr val="tx1"/>
                </a:solidFill>
                <a:effectLst/>
                <a:latin typeface="+mn-lt"/>
                <a:ea typeface="Times New Roman" panose="02020603050405020304" pitchFamily="18" charset="0"/>
              </a:rPr>
              <a:t>NASA Langley Research Center, Hampton, VA 23681, USA</a:t>
            </a:r>
            <a:endParaRPr kumimoji="0" lang="en-US"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altLang="en-US" sz="1200" b="0" i="1" u="none" strike="noStrike" cap="none" normalizeH="0" baseline="30000" dirty="0">
                <a:ln>
                  <a:noFill/>
                </a:ln>
                <a:solidFill>
                  <a:schemeClr val="tx1"/>
                </a:solidFill>
                <a:effectLst/>
                <a:latin typeface="+mn-lt"/>
                <a:ea typeface="Times New Roman" panose="02020603050405020304" pitchFamily="18" charset="0"/>
              </a:rPr>
              <a:t>12</a:t>
            </a:r>
            <a:r>
              <a:rPr kumimoji="0" lang="fr-FR" altLang="en-US" sz="1200" b="0" i="1" u="none" strike="noStrike" cap="none" normalizeH="0" baseline="0" dirty="0">
                <a:ln>
                  <a:noFill/>
                </a:ln>
                <a:solidFill>
                  <a:schemeClr val="tx1"/>
                </a:solidFill>
                <a:effectLst/>
                <a:latin typeface="+mn-lt"/>
                <a:ea typeface="Times New Roman" panose="02020603050405020304" pitchFamily="18" charset="0"/>
              </a:rPr>
              <a:t>LASP, </a:t>
            </a:r>
            <a:r>
              <a:rPr kumimoji="0" lang="fr-FR" altLang="en-US" sz="1200" b="0" i="1" u="none" strike="noStrike" cap="none" normalizeH="0" baseline="0" dirty="0" err="1">
                <a:ln>
                  <a:noFill/>
                </a:ln>
                <a:solidFill>
                  <a:schemeClr val="tx1"/>
                </a:solidFill>
                <a:effectLst/>
                <a:latin typeface="+mn-lt"/>
                <a:ea typeface="Times New Roman" panose="02020603050405020304" pitchFamily="18" charset="0"/>
              </a:rPr>
              <a:t>Univ</a:t>
            </a:r>
            <a:r>
              <a:rPr kumimoji="0" lang="fr-FR" altLang="en-US" sz="1200" b="0" i="1" u="none" strike="noStrike" cap="none" normalizeH="0" baseline="0" dirty="0">
                <a:ln>
                  <a:noFill/>
                </a:ln>
                <a:solidFill>
                  <a:schemeClr val="tx1"/>
                </a:solidFill>
                <a:effectLst/>
                <a:latin typeface="+mn-lt"/>
                <a:ea typeface="Times New Roman" panose="02020603050405020304" pitchFamily="18" charset="0"/>
              </a:rPr>
              <a:t> of Colorado, Boulder, CO, USA</a:t>
            </a:r>
            <a:endParaRPr kumimoji="0" lang="en-US"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altLang="en-US" sz="1200" b="0" i="1" u="none" strike="noStrike" cap="none" normalizeH="0" baseline="30000" dirty="0">
                <a:ln>
                  <a:noFill/>
                </a:ln>
                <a:solidFill>
                  <a:schemeClr val="tx1"/>
                </a:solidFill>
                <a:effectLst/>
                <a:latin typeface="+mn-lt"/>
                <a:ea typeface="Times New Roman" panose="02020603050405020304" pitchFamily="18" charset="0"/>
              </a:rPr>
              <a:t>13</a:t>
            </a:r>
            <a:r>
              <a:rPr kumimoji="0" lang="fr-FR" altLang="en-US" sz="1200" b="0" i="1" u="none" strike="noStrike" cap="none" normalizeH="0" baseline="0" dirty="0">
                <a:ln>
                  <a:noFill/>
                </a:ln>
                <a:solidFill>
                  <a:schemeClr val="tx1"/>
                </a:solidFill>
                <a:effectLst/>
                <a:latin typeface="+mn-lt"/>
                <a:ea typeface="Times New Roman" panose="02020603050405020304" pitchFamily="18" charset="0"/>
              </a:rPr>
              <a:t>Pacific Northwest National </a:t>
            </a:r>
            <a:r>
              <a:rPr kumimoji="0" lang="fr-FR" altLang="en-US" sz="1200" b="0" i="1" u="none" strike="noStrike" cap="none" normalizeH="0" baseline="0" dirty="0" err="1">
                <a:ln>
                  <a:noFill/>
                </a:ln>
                <a:solidFill>
                  <a:schemeClr val="tx1"/>
                </a:solidFill>
                <a:effectLst/>
                <a:latin typeface="+mn-lt"/>
                <a:ea typeface="Times New Roman" panose="02020603050405020304" pitchFamily="18" charset="0"/>
              </a:rPr>
              <a:t>Laboratory,Richland</a:t>
            </a:r>
            <a:r>
              <a:rPr kumimoji="0" lang="fr-FR" altLang="en-US" sz="1200" b="0" i="1" u="none" strike="noStrike" cap="none" normalizeH="0" baseline="0" dirty="0">
                <a:ln>
                  <a:noFill/>
                </a:ln>
                <a:solidFill>
                  <a:schemeClr val="tx1"/>
                </a:solidFill>
                <a:effectLst/>
                <a:latin typeface="+mn-lt"/>
                <a:ea typeface="Times New Roman" panose="02020603050405020304" pitchFamily="18" charset="0"/>
              </a:rPr>
              <a:t>, WA, USA</a:t>
            </a:r>
            <a:endParaRPr kumimoji="0" lang="fr-FR" altLang="en-US" sz="1200" b="0" i="0" u="none" strike="noStrike" cap="none" normalizeH="0" baseline="0" dirty="0">
              <a:ln>
                <a:noFill/>
              </a:ln>
              <a:solidFill>
                <a:schemeClr val="tx1"/>
              </a:solidFill>
              <a:effectLst/>
              <a:latin typeface="+mn-lt"/>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5970" y="3940831"/>
            <a:ext cx="2555555" cy="260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 y="1267520"/>
            <a:ext cx="9143999" cy="861774"/>
          </a:xfrm>
          <a:prstGeom prst="rect">
            <a:avLst/>
          </a:prstGeom>
        </p:spPr>
        <p:txBody>
          <a:bodyPr wrap="square">
            <a:spAutoFit/>
          </a:bodyPr>
          <a:lstStyle/>
          <a:p>
            <a:pPr lvl="0" algn="l" eaLnBrk="1" hangingPunct="1">
              <a:lnSpc>
                <a:spcPts val="1200"/>
              </a:lnSpc>
              <a:spcAft>
                <a:spcPts val="0"/>
              </a:spcAft>
              <a:defRPr/>
            </a:pPr>
            <a:r>
              <a:rPr lang="en-US" dirty="0">
                <a:solidFill>
                  <a:srgbClr val="000000"/>
                </a:solidFill>
                <a:effectLst/>
                <a:latin typeface="Helvetica"/>
                <a:cs typeface="Arial" pitchFamily="34" charset="0"/>
              </a:rPr>
              <a:t>ORACLES </a:t>
            </a:r>
            <a:r>
              <a:rPr lang="en-US" sz="2000" dirty="0">
                <a:solidFill>
                  <a:srgbClr val="000000"/>
                </a:solidFill>
                <a:effectLst/>
                <a:latin typeface="Helvetica"/>
                <a:cs typeface="Arial" pitchFamily="34" charset="0"/>
              </a:rPr>
              <a:t>(</a:t>
            </a:r>
            <a:r>
              <a:rPr lang="en-US" sz="2000" dirty="0" err="1">
                <a:solidFill>
                  <a:srgbClr val="000000"/>
                </a:solidFill>
                <a:effectLst/>
                <a:latin typeface="Helvetica"/>
                <a:cs typeface="Arial" pitchFamily="34" charset="0"/>
              </a:rPr>
              <a:t>ObseRvations</a:t>
            </a:r>
            <a:r>
              <a:rPr lang="en-US" sz="2000" dirty="0">
                <a:solidFill>
                  <a:srgbClr val="000000"/>
                </a:solidFill>
                <a:effectLst/>
                <a:latin typeface="Helvetica"/>
                <a:cs typeface="Arial" pitchFamily="34" charset="0"/>
              </a:rPr>
              <a:t> of Aerosols above </a:t>
            </a:r>
            <a:r>
              <a:rPr lang="en-US" sz="2000" dirty="0" err="1">
                <a:solidFill>
                  <a:srgbClr val="000000"/>
                </a:solidFill>
                <a:effectLst/>
                <a:latin typeface="Helvetica"/>
                <a:cs typeface="Arial" pitchFamily="34" charset="0"/>
              </a:rPr>
              <a:t>CLouds</a:t>
            </a:r>
            <a:r>
              <a:rPr lang="en-US" sz="2000" dirty="0">
                <a:solidFill>
                  <a:srgbClr val="000000"/>
                </a:solidFill>
                <a:effectLst/>
                <a:latin typeface="Helvetica"/>
                <a:cs typeface="Arial" pitchFamily="34" charset="0"/>
              </a:rPr>
              <a:t> and their </a:t>
            </a:r>
            <a:r>
              <a:rPr lang="en-US" sz="2000" dirty="0" err="1">
                <a:solidFill>
                  <a:srgbClr val="000000"/>
                </a:solidFill>
                <a:effectLst/>
                <a:latin typeface="Helvetica"/>
                <a:cs typeface="Arial" pitchFamily="34" charset="0"/>
              </a:rPr>
              <a:t>intEractionS</a:t>
            </a:r>
            <a:r>
              <a:rPr lang="en-US" sz="2000" dirty="0">
                <a:solidFill>
                  <a:srgbClr val="000000"/>
                </a:solidFill>
                <a:effectLst/>
                <a:latin typeface="Helvetica"/>
                <a:cs typeface="Arial" pitchFamily="34" charset="0"/>
              </a:rPr>
              <a:t>)</a:t>
            </a:r>
          </a:p>
          <a:p>
            <a:pPr lvl="0" eaLnBrk="1" hangingPunct="1">
              <a:spcAft>
                <a:spcPts val="0"/>
              </a:spcAft>
              <a:defRPr/>
            </a:pPr>
            <a:endParaRPr lang="en-US" sz="1600" dirty="0">
              <a:solidFill>
                <a:srgbClr val="000000"/>
              </a:solidFill>
              <a:effectLst/>
              <a:latin typeface="Helvetica"/>
              <a:cs typeface="Arial" pitchFamily="34" charset="0"/>
            </a:endParaRPr>
          </a:p>
          <a:p>
            <a:pPr lvl="0" eaLnBrk="1" hangingPunct="1">
              <a:spcAft>
                <a:spcPts val="0"/>
              </a:spcAft>
              <a:defRPr/>
            </a:pPr>
            <a:r>
              <a:rPr lang="en-US" dirty="0">
                <a:solidFill>
                  <a:srgbClr val="000000"/>
                </a:solidFill>
                <a:effectLst/>
                <a:latin typeface="Helvetica"/>
                <a:cs typeface="Arial" pitchFamily="34" charset="0"/>
              </a:rPr>
              <a:t>A NASA Earth-Venture-2 project</a:t>
            </a:r>
          </a:p>
        </p:txBody>
      </p:sp>
    </p:spTree>
    <p:extLst>
      <p:ext uri="{BB962C8B-B14F-4D97-AF65-F5344CB8AC3E}">
        <p14:creationId xmlns:p14="http://schemas.microsoft.com/office/powerpoint/2010/main" val="172756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193" y="1252134"/>
            <a:ext cx="7903712" cy="4155746"/>
          </a:xfrm>
          <a:prstGeom prst="rect">
            <a:avLst/>
          </a:prstGeom>
        </p:spPr>
      </p:pic>
      <p:sp>
        <p:nvSpPr>
          <p:cNvPr id="5" name="TextBox 4"/>
          <p:cNvSpPr txBox="1"/>
          <p:nvPr/>
        </p:nvSpPr>
        <p:spPr>
          <a:xfrm>
            <a:off x="435615" y="5046473"/>
            <a:ext cx="8557555" cy="1769715"/>
          </a:xfrm>
          <a:prstGeom prst="rect">
            <a:avLst/>
          </a:prstGeom>
          <a:noFill/>
        </p:spPr>
        <p:txBody>
          <a:bodyPr wrap="square" rtlCol="0">
            <a:spAutoFit/>
          </a:bodyPr>
          <a:lstStyle/>
          <a:p>
            <a:pPr algn="l">
              <a:spcAft>
                <a:spcPts val="600"/>
              </a:spcAft>
            </a:pPr>
            <a:r>
              <a:rPr lang="en-US" sz="1800" b="1" dirty="0">
                <a:solidFill>
                  <a:srgbClr val="FF0000"/>
                </a:solidFill>
                <a:effectLst/>
                <a:latin typeface="+mj-lt"/>
              </a:rPr>
              <a:t>→</a:t>
            </a:r>
            <a:r>
              <a:rPr lang="en-US" sz="1800" dirty="0">
                <a:effectLst/>
                <a:latin typeface="+mj-lt"/>
              </a:rPr>
              <a:t> </a:t>
            </a:r>
            <a:r>
              <a:rPr lang="en-US" sz="1800" dirty="0">
                <a:solidFill>
                  <a:srgbClr val="FF0000"/>
                </a:solidFill>
                <a:effectLst/>
                <a:latin typeface="+mj-lt"/>
              </a:rPr>
              <a:t>The SE Atlantic basin provides a </a:t>
            </a:r>
            <a:r>
              <a:rPr lang="en-US" sz="1800" u="sng" dirty="0">
                <a:solidFill>
                  <a:srgbClr val="FF0000"/>
                </a:solidFill>
                <a:effectLst/>
                <a:latin typeface="+mj-lt"/>
              </a:rPr>
              <a:t>natural laboratory </a:t>
            </a:r>
            <a:r>
              <a:rPr lang="en-US" sz="1800" dirty="0">
                <a:solidFill>
                  <a:srgbClr val="FF0000"/>
                </a:solidFill>
                <a:effectLst/>
                <a:latin typeface="+mj-lt"/>
              </a:rPr>
              <a:t>to study ARI (aerosol-radiation interactions) and ACI (aerosol-cloud interactions) incl. cloud adjustments</a:t>
            </a:r>
          </a:p>
          <a:p>
            <a:pPr algn="l">
              <a:spcAft>
                <a:spcPts val="600"/>
              </a:spcAft>
            </a:pPr>
            <a:r>
              <a:rPr lang="en-US" sz="1800" b="1" dirty="0">
                <a:solidFill>
                  <a:srgbClr val="FF0000"/>
                </a:solidFill>
                <a:effectLst/>
              </a:rPr>
              <a:t>→</a:t>
            </a:r>
            <a:r>
              <a:rPr lang="en-US" sz="1800" dirty="0">
                <a:effectLst/>
              </a:rPr>
              <a:t> </a:t>
            </a:r>
            <a:r>
              <a:rPr lang="en-US" sz="1800" dirty="0">
                <a:solidFill>
                  <a:srgbClr val="FF0000"/>
                </a:solidFill>
                <a:effectLst/>
                <a:latin typeface="+mj-lt"/>
              </a:rPr>
              <a:t>Many studies have assessed ARI and ACI for aerosol above cloud </a:t>
            </a:r>
            <a:r>
              <a:rPr lang="en-US" sz="1400" dirty="0">
                <a:solidFill>
                  <a:srgbClr val="FF0000"/>
                </a:solidFill>
                <a:effectLst/>
                <a:latin typeface="+mj-lt"/>
              </a:rPr>
              <a:t>(e.g., </a:t>
            </a:r>
            <a:r>
              <a:rPr lang="da-DK" sz="1400" dirty="0">
                <a:solidFill>
                  <a:srgbClr val="FF0000"/>
                </a:solidFill>
                <a:effectLst/>
                <a:latin typeface="+mj-lt"/>
              </a:rPr>
              <a:t>Chand et al, 2009; Wilcox 2012; Sakaeda et al., 2011; Jethva et al., 2013; de Graaf et al., 2012; Anderson and Cermak, 2015; Min and Zhang, 2014; Meyer et al., 2013...</a:t>
            </a:r>
            <a:r>
              <a:rPr lang="en-US" sz="1400" dirty="0">
                <a:solidFill>
                  <a:srgbClr val="FF0000"/>
                </a:solidFill>
                <a:effectLst/>
                <a:latin typeface="+mj-lt"/>
              </a:rPr>
              <a:t>) </a:t>
            </a:r>
            <a:r>
              <a:rPr lang="en-US" sz="1800" dirty="0">
                <a:solidFill>
                  <a:srgbClr val="FF0000"/>
                </a:solidFill>
                <a:effectLst/>
                <a:latin typeface="+mj-lt"/>
              </a:rPr>
              <a:t>– all could benefit from additional information on aerosol and cloud properties and linking processes.</a:t>
            </a:r>
          </a:p>
        </p:txBody>
      </p:sp>
      <p:sp>
        <p:nvSpPr>
          <p:cNvPr id="6" name="TextBox 5"/>
          <p:cNvSpPr txBox="1"/>
          <p:nvPr/>
        </p:nvSpPr>
        <p:spPr>
          <a:xfrm>
            <a:off x="-32257" y="965098"/>
            <a:ext cx="9212843" cy="369332"/>
          </a:xfrm>
          <a:prstGeom prst="rect">
            <a:avLst/>
          </a:prstGeom>
          <a:noFill/>
        </p:spPr>
        <p:txBody>
          <a:bodyPr wrap="none" rtlCol="0">
            <a:spAutoFit/>
          </a:bodyPr>
          <a:lstStyle/>
          <a:p>
            <a:r>
              <a:rPr lang="en-US" sz="1800" dirty="0">
                <a:effectLst/>
                <a:latin typeface="+mj-lt"/>
              </a:rPr>
              <a:t>Aerosol-radiation-cloud interactions over the SE Atlantic – what we would like to know</a:t>
            </a:r>
          </a:p>
        </p:txBody>
      </p:sp>
    </p:spTree>
    <p:extLst>
      <p:ext uri="{BB962C8B-B14F-4D97-AF65-F5344CB8AC3E}">
        <p14:creationId xmlns:p14="http://schemas.microsoft.com/office/powerpoint/2010/main" val="1190677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2" name="Picture 5" descr="EC99-45225-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5437" y="5684987"/>
            <a:ext cx="104457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3" name="Picture 5" descr="p3b_fot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1986" y="5684987"/>
            <a:ext cx="13446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9489" y="1748943"/>
            <a:ext cx="3516754" cy="3377956"/>
          </a:xfrm>
          <a:prstGeom prst="rect">
            <a:avLst/>
          </a:prstGeom>
        </p:spPr>
      </p:pic>
      <p:sp>
        <p:nvSpPr>
          <p:cNvPr id="13" name="TextBox 12"/>
          <p:cNvSpPr txBox="1"/>
          <p:nvPr/>
        </p:nvSpPr>
        <p:spPr>
          <a:xfrm>
            <a:off x="83529" y="1605327"/>
            <a:ext cx="5317414" cy="2262158"/>
          </a:xfrm>
          <a:prstGeom prst="rect">
            <a:avLst/>
          </a:prstGeom>
          <a:noFill/>
        </p:spPr>
        <p:txBody>
          <a:bodyPr wrap="square">
            <a:spAutoFit/>
          </a:bodyPr>
          <a:lstStyle/>
          <a:p>
            <a:pPr marL="182880" indent="-182880" algn="l" eaLnBrk="1" hangingPunct="1">
              <a:spcAft>
                <a:spcPts val="300"/>
              </a:spcAft>
              <a:buFont typeface="Arial" panose="020B0604020202020204" pitchFamily="34" charset="0"/>
              <a:buChar char="•"/>
              <a:defRPr/>
            </a:pPr>
            <a:r>
              <a:rPr lang="en-US" sz="1400" dirty="0">
                <a:solidFill>
                  <a:srgbClr val="000000"/>
                </a:solidFill>
                <a:effectLst/>
                <a:latin typeface="Helvetica"/>
                <a:cs typeface="Arial" pitchFamily="34" charset="0"/>
              </a:rPr>
              <a:t>Radio-</a:t>
            </a:r>
            <a:r>
              <a:rPr lang="en-US" sz="1400" dirty="0" err="1">
                <a:solidFill>
                  <a:srgbClr val="000000"/>
                </a:solidFill>
                <a:effectLst/>
                <a:latin typeface="Helvetica"/>
                <a:cs typeface="Arial" pitchFamily="34" charset="0"/>
              </a:rPr>
              <a:t>polarimetric</a:t>
            </a:r>
            <a:r>
              <a:rPr lang="en-US" sz="1400" dirty="0">
                <a:solidFill>
                  <a:srgbClr val="000000"/>
                </a:solidFill>
                <a:effectLst/>
                <a:latin typeface="Helvetica"/>
                <a:cs typeface="Arial" pitchFamily="34" charset="0"/>
              </a:rPr>
              <a:t> and in situ observations of radiation, aerosol &amp; cloud microphysics above/below aerosol and clouds.</a:t>
            </a:r>
          </a:p>
          <a:p>
            <a:pPr marL="182880" indent="-182880" algn="l" eaLnBrk="1" hangingPunct="1">
              <a:spcAft>
                <a:spcPts val="300"/>
              </a:spcAft>
              <a:buFont typeface="Arial" panose="020B0604020202020204" pitchFamily="34" charset="0"/>
              <a:buChar char="•"/>
              <a:defRPr/>
            </a:pPr>
            <a:r>
              <a:rPr lang="en-US" sz="1400" dirty="0">
                <a:solidFill>
                  <a:srgbClr val="000000"/>
                </a:solidFill>
                <a:effectLst/>
                <a:latin typeface="Helvetica"/>
                <a:cs typeface="Arial" pitchFamily="34" charset="0"/>
              </a:rPr>
              <a:t>3 campaigns with P-3 (2016-2018), 1 with ER-2 (prob. 2016)</a:t>
            </a:r>
          </a:p>
          <a:p>
            <a:pPr marL="182880" indent="-182880" algn="l" eaLnBrk="1" hangingPunct="1">
              <a:spcAft>
                <a:spcPts val="300"/>
              </a:spcAft>
              <a:buFont typeface="Arial" panose="020B0604020202020204" pitchFamily="34" charset="0"/>
              <a:buChar char="•"/>
              <a:defRPr/>
            </a:pPr>
            <a:r>
              <a:rPr lang="en-US" sz="1400" dirty="0">
                <a:solidFill>
                  <a:srgbClr val="000000"/>
                </a:solidFill>
                <a:effectLst/>
                <a:latin typeface="Helvetica"/>
                <a:cs typeface="Arial" pitchFamily="34" charset="0"/>
              </a:rPr>
              <a:t>Coordinated with CLARIFY, LASIC, AEROCLO-SA, SEALS-SA</a:t>
            </a:r>
          </a:p>
          <a:p>
            <a:pPr marL="182880" indent="-182880" algn="l" eaLnBrk="1" hangingPunct="1">
              <a:spcAft>
                <a:spcPts val="300"/>
              </a:spcAft>
              <a:buFont typeface="Arial" panose="020B0604020202020204" pitchFamily="34" charset="0"/>
              <a:buChar char="•"/>
              <a:defRPr/>
            </a:pPr>
            <a:r>
              <a:rPr lang="en-US" sz="1400" dirty="0">
                <a:solidFill>
                  <a:srgbClr val="000000"/>
                </a:solidFill>
                <a:effectLst/>
                <a:latin typeface="Helvetica"/>
                <a:cs typeface="Arial" pitchFamily="34" charset="0"/>
              </a:rPr>
              <a:t>Involves 5 NASA centers, 8 universities</a:t>
            </a:r>
          </a:p>
          <a:p>
            <a:pPr marL="182880" indent="-182880" algn="l" eaLnBrk="1" hangingPunct="1">
              <a:spcAft>
                <a:spcPts val="300"/>
              </a:spcAft>
              <a:buFont typeface="Arial" panose="020B0604020202020204" pitchFamily="34" charset="0"/>
              <a:buChar char="•"/>
              <a:defRPr/>
            </a:pPr>
            <a:r>
              <a:rPr lang="en-US" sz="1400" dirty="0">
                <a:solidFill>
                  <a:srgbClr val="000000"/>
                </a:solidFill>
                <a:effectLst/>
                <a:latin typeface="Helvetica"/>
                <a:cs typeface="Arial" pitchFamily="34" charset="0"/>
              </a:rPr>
              <a:t>features flight strategies to facilitate easy comparisons to global models</a:t>
            </a:r>
          </a:p>
          <a:p>
            <a:pPr marL="182880" indent="-182880" algn="l" eaLnBrk="1" hangingPunct="1">
              <a:spcAft>
                <a:spcPts val="300"/>
              </a:spcAft>
              <a:buFont typeface="Arial" panose="020B0604020202020204" pitchFamily="34" charset="0"/>
              <a:buChar char="•"/>
              <a:defRPr/>
            </a:pPr>
            <a:r>
              <a:rPr lang="en-US" sz="1400" dirty="0">
                <a:solidFill>
                  <a:srgbClr val="000000"/>
                </a:solidFill>
                <a:effectLst/>
                <a:latin typeface="Helvetica"/>
                <a:cs typeface="Arial" pitchFamily="34" charset="0"/>
              </a:rPr>
              <a:t>Establishes 2 new AERONET sites (St. Helena &amp; Angola) </a:t>
            </a:r>
          </a:p>
          <a:p>
            <a:pPr marL="182880" indent="-182880" algn="l" eaLnBrk="1" hangingPunct="1">
              <a:spcAft>
                <a:spcPts val="300"/>
              </a:spcAft>
              <a:buFont typeface="Arial" panose="020B0604020202020204" pitchFamily="34" charset="0"/>
              <a:buChar char="•"/>
              <a:defRPr/>
            </a:pPr>
            <a:r>
              <a:rPr lang="en-US" sz="1400" dirty="0">
                <a:solidFill>
                  <a:srgbClr val="000000"/>
                </a:solidFill>
                <a:effectLst/>
                <a:latin typeface="Helvetica"/>
                <a:cs typeface="Arial" pitchFamily="34" charset="0"/>
              </a:rPr>
              <a:t>Includes LES, WRF-</a:t>
            </a:r>
            <a:r>
              <a:rPr lang="en-US" sz="1400" dirty="0" err="1">
                <a:solidFill>
                  <a:srgbClr val="000000"/>
                </a:solidFill>
                <a:effectLst/>
                <a:latin typeface="Helvetica"/>
                <a:cs typeface="Arial" pitchFamily="34" charset="0"/>
              </a:rPr>
              <a:t>Chem</a:t>
            </a:r>
            <a:r>
              <a:rPr lang="en-US" sz="1400" dirty="0">
                <a:solidFill>
                  <a:srgbClr val="000000"/>
                </a:solidFill>
                <a:effectLst/>
                <a:latin typeface="Helvetica"/>
                <a:cs typeface="Arial" pitchFamily="34" charset="0"/>
              </a:rPr>
              <a:t>, and GEOS-5 modeling</a:t>
            </a:r>
          </a:p>
        </p:txBody>
      </p:sp>
      <p:sp>
        <p:nvSpPr>
          <p:cNvPr id="12" name="TextBox 11"/>
          <p:cNvSpPr txBox="1"/>
          <p:nvPr/>
        </p:nvSpPr>
        <p:spPr>
          <a:xfrm>
            <a:off x="92075" y="1099183"/>
            <a:ext cx="9034463" cy="492443"/>
          </a:xfrm>
          <a:prstGeom prst="rect">
            <a:avLst/>
          </a:prstGeom>
          <a:noFill/>
        </p:spPr>
        <p:txBody>
          <a:bodyPr>
            <a:spAutoFit/>
          </a:bodyPr>
          <a:lstStyle/>
          <a:p>
            <a:pPr algn="l" eaLnBrk="1" hangingPunct="1">
              <a:lnSpc>
                <a:spcPts val="1200"/>
              </a:lnSpc>
              <a:spcAft>
                <a:spcPts val="0"/>
              </a:spcAft>
              <a:defRPr/>
            </a:pPr>
            <a:r>
              <a:rPr lang="en-US" dirty="0">
                <a:solidFill>
                  <a:srgbClr val="000000"/>
                </a:solidFill>
                <a:effectLst/>
                <a:latin typeface="Helvetica"/>
                <a:cs typeface="Arial" pitchFamily="34" charset="0"/>
              </a:rPr>
              <a:t>ORACLES </a:t>
            </a:r>
            <a:r>
              <a:rPr lang="en-US" sz="2000" dirty="0">
                <a:solidFill>
                  <a:srgbClr val="000000"/>
                </a:solidFill>
                <a:effectLst/>
                <a:latin typeface="Helvetica"/>
                <a:cs typeface="Arial" pitchFamily="34" charset="0"/>
              </a:rPr>
              <a:t>(</a:t>
            </a:r>
            <a:r>
              <a:rPr lang="en-US" sz="2000" dirty="0" err="1">
                <a:solidFill>
                  <a:srgbClr val="000000"/>
                </a:solidFill>
                <a:effectLst/>
                <a:latin typeface="Helvetica"/>
                <a:cs typeface="Arial" pitchFamily="34" charset="0"/>
              </a:rPr>
              <a:t>ObseRvations</a:t>
            </a:r>
            <a:r>
              <a:rPr lang="en-US" sz="2000" dirty="0">
                <a:solidFill>
                  <a:srgbClr val="000000"/>
                </a:solidFill>
                <a:effectLst/>
                <a:latin typeface="Helvetica"/>
                <a:cs typeface="Arial" pitchFamily="34" charset="0"/>
              </a:rPr>
              <a:t> of Aerosols above </a:t>
            </a:r>
            <a:r>
              <a:rPr lang="en-US" sz="2000" dirty="0" err="1">
                <a:solidFill>
                  <a:srgbClr val="000000"/>
                </a:solidFill>
                <a:effectLst/>
                <a:latin typeface="Helvetica"/>
                <a:cs typeface="Arial" pitchFamily="34" charset="0"/>
              </a:rPr>
              <a:t>CLouds</a:t>
            </a:r>
            <a:r>
              <a:rPr lang="en-US" sz="2000" dirty="0">
                <a:solidFill>
                  <a:srgbClr val="000000"/>
                </a:solidFill>
                <a:effectLst/>
                <a:latin typeface="Helvetica"/>
                <a:cs typeface="Arial" pitchFamily="34" charset="0"/>
              </a:rPr>
              <a:t> and their </a:t>
            </a:r>
            <a:r>
              <a:rPr lang="en-US" sz="2000" dirty="0" err="1">
                <a:solidFill>
                  <a:srgbClr val="000000"/>
                </a:solidFill>
                <a:effectLst/>
                <a:latin typeface="Helvetica"/>
                <a:cs typeface="Arial" pitchFamily="34" charset="0"/>
              </a:rPr>
              <a:t>intEractionS</a:t>
            </a:r>
            <a:r>
              <a:rPr lang="en-US" sz="2000" dirty="0">
                <a:solidFill>
                  <a:srgbClr val="000000"/>
                </a:solidFill>
                <a:effectLst/>
                <a:latin typeface="Helvetica"/>
                <a:cs typeface="Arial" pitchFamily="34" charset="0"/>
              </a:rPr>
              <a:t>)</a:t>
            </a:r>
          </a:p>
          <a:p>
            <a:pPr algn="r" eaLnBrk="1" hangingPunct="1">
              <a:spcAft>
                <a:spcPts val="0"/>
              </a:spcAft>
              <a:defRPr/>
            </a:pPr>
            <a:r>
              <a:rPr lang="en-US" sz="1600" b="1" dirty="0">
                <a:solidFill>
                  <a:srgbClr val="000000"/>
                </a:solidFill>
                <a:effectLst/>
                <a:latin typeface="Helvetica"/>
                <a:cs typeface="Arial" pitchFamily="34" charset="0"/>
              </a:rPr>
              <a:t>NASA Earth-Venture-2 </a:t>
            </a:r>
            <a:r>
              <a:rPr lang="en-US" sz="1600" dirty="0">
                <a:solidFill>
                  <a:srgbClr val="000000"/>
                </a:solidFill>
                <a:effectLst/>
                <a:latin typeface="Helvetica"/>
                <a:cs typeface="Arial" pitchFamily="34" charset="0"/>
              </a:rPr>
              <a:t> project   </a:t>
            </a:r>
            <a:r>
              <a:rPr lang="en-US" sz="1600" dirty="0" err="1">
                <a:solidFill>
                  <a:srgbClr val="000000"/>
                </a:solidFill>
                <a:effectLst/>
                <a:latin typeface="Helvetica"/>
                <a:cs typeface="Arial" pitchFamily="34" charset="0"/>
              </a:rPr>
              <a:t>Redemann</a:t>
            </a:r>
            <a:r>
              <a:rPr lang="en-US" sz="1600" dirty="0">
                <a:solidFill>
                  <a:srgbClr val="000000"/>
                </a:solidFill>
                <a:effectLst/>
                <a:latin typeface="Helvetica"/>
                <a:cs typeface="Arial" pitchFamily="34" charset="0"/>
              </a:rPr>
              <a:t>/Wood/Zuidema</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41" y="4088326"/>
            <a:ext cx="5022065" cy="2722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18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3000" t="751" r="5226" b="23939"/>
          <a:stretch/>
        </p:blipFill>
        <p:spPr>
          <a:xfrm>
            <a:off x="3689585" y="1781666"/>
            <a:ext cx="5290418" cy="5042652"/>
          </a:xfrm>
          <a:prstGeom prst="rect">
            <a:avLst/>
          </a:prstGeom>
        </p:spPr>
      </p:pic>
      <p:sp>
        <p:nvSpPr>
          <p:cNvPr id="11" name="Rectangle 10"/>
          <p:cNvSpPr/>
          <p:nvPr/>
        </p:nvSpPr>
        <p:spPr>
          <a:xfrm>
            <a:off x="258416" y="1781666"/>
            <a:ext cx="3672561" cy="95410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Light" panose="020F0302020204030204"/>
              </a:rPr>
              <a:t>Five conceptual flight tracks</a:t>
            </a:r>
          </a:p>
        </p:txBody>
      </p:sp>
      <p:sp>
        <p:nvSpPr>
          <p:cNvPr id="12" name="Content Placeholder 2"/>
          <p:cNvSpPr txBox="1">
            <a:spLocks/>
          </p:cNvSpPr>
          <p:nvPr/>
        </p:nvSpPr>
        <p:spPr>
          <a:xfrm>
            <a:off x="258416" y="3176833"/>
            <a:ext cx="3314701" cy="33540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Routine flight plan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Suitcase flight to Ascension</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2D050"/>
                </a:solidFill>
                <a:effectLst/>
                <a:uLnTx/>
                <a:uFillTx/>
                <a:latin typeface="Calibri" panose="020F0502020204030204"/>
                <a:ea typeface="+mn-ea"/>
                <a:cs typeface="+mn-cs"/>
              </a:rPr>
              <a:t>Cloud field gradient</a:t>
            </a:r>
            <a:br>
              <a:rPr kumimoji="0" lang="en-US" sz="2400" b="0" i="0" u="none" strike="noStrike" kern="1200" cap="none" spc="0" normalizeH="0" baseline="0" noProof="0" dirty="0">
                <a:ln>
                  <a:noFill/>
                </a:ln>
                <a:solidFill>
                  <a:srgbClr val="92D050"/>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srgbClr val="92D050"/>
                </a:solidFill>
                <a:effectLst/>
                <a:uLnTx/>
                <a:uFillTx/>
                <a:latin typeface="Calibri" panose="020F0502020204030204"/>
                <a:ea typeface="+mn-ea"/>
                <a:cs typeface="+mn-cs"/>
              </a:rPr>
              <a:t>flight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mn-ea"/>
                <a:cs typeface="+mn-cs"/>
              </a:rPr>
              <a:t>Plume axis flight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Across-plume survey</a:t>
            </a:r>
            <a:b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3" name="TextBox 12"/>
          <p:cNvSpPr txBox="1"/>
          <p:nvPr/>
        </p:nvSpPr>
        <p:spPr>
          <a:xfrm>
            <a:off x="92075" y="967355"/>
            <a:ext cx="9034463" cy="738664"/>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a:cs typeface="Arial" pitchFamily="34" charset="0"/>
              </a:rPr>
              <a:t>ORACLES </a:t>
            </a:r>
            <a:r>
              <a:rPr kumimoji="0" lang="en-US" sz="2000" b="0" i="0" u="none" strike="noStrike" kern="0" cap="none" spc="0" normalizeH="0" baseline="0" noProof="0" dirty="0">
                <a:ln>
                  <a:noFill/>
                </a:ln>
                <a:solidFill>
                  <a:srgbClr val="000000"/>
                </a:solidFill>
                <a:effectLst/>
                <a:uLnTx/>
                <a:uFillTx/>
                <a:latin typeface="Helvetica"/>
                <a:cs typeface="Arial" pitchFamily="34" charset="0"/>
              </a:rPr>
              <a:t>(</a:t>
            </a:r>
            <a:r>
              <a:rPr kumimoji="0" lang="en-US" sz="2000" b="0" i="0" u="none" strike="noStrike" kern="0" cap="none" spc="0" normalizeH="0" baseline="0" noProof="0" dirty="0" err="1">
                <a:ln>
                  <a:noFill/>
                </a:ln>
                <a:solidFill>
                  <a:srgbClr val="000000"/>
                </a:solidFill>
                <a:effectLst/>
                <a:uLnTx/>
                <a:uFillTx/>
                <a:latin typeface="Helvetica"/>
                <a:cs typeface="Arial" pitchFamily="34" charset="0"/>
              </a:rPr>
              <a:t>ObseRvations</a:t>
            </a:r>
            <a:r>
              <a:rPr kumimoji="0" lang="en-US" sz="2000" b="0" i="0" u="none" strike="noStrike" kern="0" cap="none" spc="0" normalizeH="0" baseline="0" noProof="0" dirty="0">
                <a:ln>
                  <a:noFill/>
                </a:ln>
                <a:solidFill>
                  <a:srgbClr val="000000"/>
                </a:solidFill>
                <a:effectLst/>
                <a:uLnTx/>
                <a:uFillTx/>
                <a:latin typeface="Helvetica"/>
                <a:cs typeface="Arial" pitchFamily="34" charset="0"/>
              </a:rPr>
              <a:t> of Aerosols above </a:t>
            </a:r>
            <a:r>
              <a:rPr kumimoji="0" lang="en-US" sz="2000" b="0" i="0" u="none" strike="noStrike" kern="0" cap="none" spc="0" normalizeH="0" baseline="0" noProof="0" dirty="0" err="1">
                <a:ln>
                  <a:noFill/>
                </a:ln>
                <a:solidFill>
                  <a:srgbClr val="000000"/>
                </a:solidFill>
                <a:effectLst/>
                <a:uLnTx/>
                <a:uFillTx/>
                <a:latin typeface="Helvetica"/>
                <a:cs typeface="Arial" pitchFamily="34" charset="0"/>
              </a:rPr>
              <a:t>CLouds</a:t>
            </a:r>
            <a:r>
              <a:rPr kumimoji="0" lang="en-US" sz="2000" b="0" i="0" u="none" strike="noStrike" kern="0" cap="none" spc="0" normalizeH="0" baseline="0" noProof="0" dirty="0">
                <a:ln>
                  <a:noFill/>
                </a:ln>
                <a:solidFill>
                  <a:srgbClr val="000000"/>
                </a:solidFill>
                <a:effectLst/>
                <a:uLnTx/>
                <a:uFillTx/>
                <a:latin typeface="Helvetica"/>
                <a:cs typeface="Arial" pitchFamily="34" charset="0"/>
              </a:rPr>
              <a:t> and their </a:t>
            </a:r>
            <a:r>
              <a:rPr kumimoji="0" lang="en-US" sz="2000" b="0" i="0" u="none" strike="noStrike" kern="0" cap="none" spc="0" normalizeH="0" baseline="0" noProof="0" dirty="0" err="1">
                <a:ln>
                  <a:noFill/>
                </a:ln>
                <a:solidFill>
                  <a:srgbClr val="000000"/>
                </a:solidFill>
                <a:effectLst/>
                <a:uLnTx/>
                <a:uFillTx/>
                <a:latin typeface="Helvetica"/>
                <a:cs typeface="Arial" pitchFamily="34" charset="0"/>
              </a:rPr>
              <a:t>intEractionS</a:t>
            </a:r>
            <a:r>
              <a:rPr kumimoji="0" lang="en-US" sz="2000" b="0" i="0" u="none" strike="noStrike" kern="0" cap="none" spc="0" normalizeH="0" baseline="0" noProof="0" dirty="0">
                <a:ln>
                  <a:noFill/>
                </a:ln>
                <a:solidFill>
                  <a:srgbClr val="000000"/>
                </a:solidFill>
                <a:effectLst/>
                <a:uLnTx/>
                <a:uFillTx/>
                <a:latin typeface="Helvetica"/>
                <a:cs typeface="Arial" pitchFamily="34" charset="0"/>
              </a:rPr>
              <a: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Helvetica"/>
                <a:cs typeface="Arial" pitchFamily="34" charset="0"/>
              </a:rPr>
              <a:t>Confirmation Assessment Review – Science Investigation Plan</a:t>
            </a:r>
          </a:p>
        </p:txBody>
      </p:sp>
    </p:spTree>
    <p:extLst>
      <p:ext uri="{BB962C8B-B14F-4D97-AF65-F5344CB8AC3E}">
        <p14:creationId xmlns:p14="http://schemas.microsoft.com/office/powerpoint/2010/main" val="341789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640" y="1764966"/>
            <a:ext cx="8713332" cy="3311225"/>
          </a:xfrm>
        </p:spPr>
      </p:pic>
      <p:sp>
        <p:nvSpPr>
          <p:cNvPr id="5" name="TextBox 4"/>
          <p:cNvSpPr txBox="1"/>
          <p:nvPr/>
        </p:nvSpPr>
        <p:spPr>
          <a:xfrm>
            <a:off x="92075" y="1099183"/>
            <a:ext cx="9034463" cy="492443"/>
          </a:xfrm>
          <a:prstGeom prst="rect">
            <a:avLst/>
          </a:prstGeom>
          <a:noFill/>
        </p:spPr>
        <p:txBody>
          <a:bodyPr>
            <a:spAutoFit/>
          </a:bodyPr>
          <a:lstStyle/>
          <a:p>
            <a:pPr algn="l" eaLnBrk="1" hangingPunct="1">
              <a:lnSpc>
                <a:spcPts val="1200"/>
              </a:lnSpc>
              <a:spcAft>
                <a:spcPts val="0"/>
              </a:spcAft>
              <a:defRPr/>
            </a:pPr>
            <a:r>
              <a:rPr lang="en-US" dirty="0">
                <a:solidFill>
                  <a:srgbClr val="000000"/>
                </a:solidFill>
                <a:effectLst/>
                <a:latin typeface="Helvetica"/>
                <a:cs typeface="Arial" pitchFamily="34" charset="0"/>
              </a:rPr>
              <a:t>ORACLES </a:t>
            </a:r>
            <a:r>
              <a:rPr lang="en-US" sz="2000" dirty="0">
                <a:solidFill>
                  <a:srgbClr val="000000"/>
                </a:solidFill>
                <a:effectLst/>
                <a:latin typeface="Helvetica"/>
                <a:cs typeface="Arial" pitchFamily="34" charset="0"/>
              </a:rPr>
              <a:t>(</a:t>
            </a:r>
            <a:r>
              <a:rPr lang="en-US" sz="2000" dirty="0" err="1">
                <a:solidFill>
                  <a:srgbClr val="000000"/>
                </a:solidFill>
                <a:effectLst/>
                <a:latin typeface="Helvetica"/>
                <a:cs typeface="Arial" pitchFamily="34" charset="0"/>
              </a:rPr>
              <a:t>ObseRvations</a:t>
            </a:r>
            <a:r>
              <a:rPr lang="en-US" sz="2000" dirty="0">
                <a:solidFill>
                  <a:srgbClr val="000000"/>
                </a:solidFill>
                <a:effectLst/>
                <a:latin typeface="Helvetica"/>
                <a:cs typeface="Arial" pitchFamily="34" charset="0"/>
              </a:rPr>
              <a:t> of Aerosols above </a:t>
            </a:r>
            <a:r>
              <a:rPr lang="en-US" sz="2000" dirty="0" err="1">
                <a:solidFill>
                  <a:srgbClr val="000000"/>
                </a:solidFill>
                <a:effectLst/>
                <a:latin typeface="Helvetica"/>
                <a:cs typeface="Arial" pitchFamily="34" charset="0"/>
              </a:rPr>
              <a:t>CLouds</a:t>
            </a:r>
            <a:r>
              <a:rPr lang="en-US" sz="2000" dirty="0">
                <a:solidFill>
                  <a:srgbClr val="000000"/>
                </a:solidFill>
                <a:effectLst/>
                <a:latin typeface="Helvetica"/>
                <a:cs typeface="Arial" pitchFamily="34" charset="0"/>
              </a:rPr>
              <a:t> and their </a:t>
            </a:r>
            <a:r>
              <a:rPr lang="en-US" sz="2000" dirty="0" err="1">
                <a:solidFill>
                  <a:srgbClr val="000000"/>
                </a:solidFill>
                <a:effectLst/>
                <a:latin typeface="Helvetica"/>
                <a:cs typeface="Arial" pitchFamily="34" charset="0"/>
              </a:rPr>
              <a:t>intEractionS</a:t>
            </a:r>
            <a:r>
              <a:rPr lang="en-US" sz="2000" dirty="0">
                <a:solidFill>
                  <a:srgbClr val="000000"/>
                </a:solidFill>
                <a:effectLst/>
                <a:latin typeface="Helvetica"/>
                <a:cs typeface="Arial" pitchFamily="34" charset="0"/>
              </a:rPr>
              <a:t>)</a:t>
            </a:r>
          </a:p>
          <a:p>
            <a:pPr algn="r" eaLnBrk="1" hangingPunct="1">
              <a:spcAft>
                <a:spcPts val="0"/>
              </a:spcAft>
              <a:defRPr/>
            </a:pPr>
            <a:r>
              <a:rPr lang="en-US" sz="1600" dirty="0">
                <a:solidFill>
                  <a:srgbClr val="000000"/>
                </a:solidFill>
                <a:effectLst/>
                <a:latin typeface="Helvetica"/>
                <a:cs typeface="Arial" pitchFamily="34" charset="0"/>
              </a:rPr>
              <a:t>NASA Earth-Venture-2 proposal   </a:t>
            </a:r>
            <a:r>
              <a:rPr lang="en-US" sz="1600" dirty="0" err="1">
                <a:solidFill>
                  <a:srgbClr val="000000"/>
                </a:solidFill>
                <a:effectLst/>
                <a:latin typeface="Helvetica"/>
                <a:cs typeface="Arial" pitchFamily="34" charset="0"/>
              </a:rPr>
              <a:t>Redemann</a:t>
            </a:r>
            <a:r>
              <a:rPr lang="en-US" sz="1600" dirty="0">
                <a:solidFill>
                  <a:srgbClr val="000000"/>
                </a:solidFill>
                <a:effectLst/>
                <a:latin typeface="Helvetica"/>
                <a:cs typeface="Arial" pitchFamily="34" charset="0"/>
              </a:rPr>
              <a:t>/Wood/Zuidema</a:t>
            </a:r>
          </a:p>
        </p:txBody>
      </p:sp>
      <p:sp>
        <p:nvSpPr>
          <p:cNvPr id="6" name="TextBox 5"/>
          <p:cNvSpPr txBox="1"/>
          <p:nvPr/>
        </p:nvSpPr>
        <p:spPr>
          <a:xfrm>
            <a:off x="333166" y="5202353"/>
            <a:ext cx="8050258" cy="1615827"/>
          </a:xfrm>
          <a:prstGeom prst="rect">
            <a:avLst/>
          </a:prstGeom>
          <a:noFill/>
        </p:spPr>
        <p:txBody>
          <a:bodyPr wrap="square" rtlCol="0">
            <a:spAutoFit/>
          </a:bodyPr>
          <a:lstStyle/>
          <a:p>
            <a:pPr marL="274320" indent="-274320" algn="l">
              <a:spcAft>
                <a:spcPts val="600"/>
              </a:spcAft>
              <a:buFont typeface="Arial" panose="020B0604020202020204" pitchFamily="34" charset="0"/>
              <a:buChar char="•"/>
            </a:pPr>
            <a:r>
              <a:rPr lang="en-US" sz="1400" dirty="0">
                <a:effectLst/>
                <a:latin typeface="+mj-lt"/>
              </a:rPr>
              <a:t>Radiometric and polarization-sensitive remote sensing at high spatial resolution with airborne simulators of instrument concepts currently considered for ACE Decadal Survey Mission</a:t>
            </a:r>
          </a:p>
          <a:p>
            <a:pPr marL="283464" indent="-731520" algn="l">
              <a:spcAft>
                <a:spcPts val="600"/>
              </a:spcAft>
            </a:pPr>
            <a:r>
              <a:rPr lang="en-US" sz="1800" b="1" dirty="0">
                <a:solidFill>
                  <a:srgbClr val="FF0000"/>
                </a:solidFill>
                <a:effectLst/>
                <a:latin typeface="+mj-lt"/>
              </a:rPr>
              <a:t>→ </a:t>
            </a:r>
            <a:r>
              <a:rPr lang="en-US" sz="1600" dirty="0">
                <a:solidFill>
                  <a:srgbClr val="FF0000"/>
                </a:solidFill>
                <a:effectLst/>
                <a:latin typeface="+mj-lt"/>
              </a:rPr>
              <a:t>ORACLES improves current and future satellite remote sensing of aerosols and clouds, by providing an in situ data set for testing current satellite retrieval methods and a remote sensing data set to investigate </a:t>
            </a:r>
            <a:r>
              <a:rPr lang="en-US" sz="1600" dirty="0" err="1">
                <a:solidFill>
                  <a:srgbClr val="FF0000"/>
                </a:solidFill>
                <a:effectLst/>
                <a:latin typeface="+mj-lt"/>
              </a:rPr>
              <a:t>polarimeter</a:t>
            </a:r>
            <a:r>
              <a:rPr lang="en-US" sz="1600" dirty="0">
                <a:solidFill>
                  <a:srgbClr val="FF0000"/>
                </a:solidFill>
                <a:effectLst/>
                <a:latin typeface="+mj-lt"/>
              </a:rPr>
              <a:t> retrieval sensitivity from state-of-the-art airborne simulator instrument designs.</a:t>
            </a:r>
          </a:p>
        </p:txBody>
      </p:sp>
    </p:spTree>
    <p:extLst>
      <p:ext uri="{BB962C8B-B14F-4D97-AF65-F5344CB8AC3E}">
        <p14:creationId xmlns:p14="http://schemas.microsoft.com/office/powerpoint/2010/main" val="357851392"/>
      </p:ext>
    </p:extLst>
  </p:cSld>
  <p:clrMapOvr>
    <a:masterClrMapping/>
  </p:clrMapOvr>
</p:sld>
</file>

<file path=ppt/theme/theme1.xml><?xml version="1.0" encoding="utf-8"?>
<a:theme xmlns:a="http://schemas.openxmlformats.org/drawingml/2006/main" name="PNNL_PowerPoint_Template">
  <a:themeElements>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NNL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NNL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NNL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NNL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NNL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NNL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NNL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PNNL_Presentation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PNNL_Presentation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NNL_PowerPoint_Template">
  <a:themeElements>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NNL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NNL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NNL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NNL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NNL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NNL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NNL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PNNL_Presentation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PNNL_Presentation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PMA1.pp">
  <a:themeElements>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PMA1.pp">
  <a:themeElements>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RPMA1.pp">
  <a:themeElements>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RPMA1.pp">
  <a:themeElements>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RPMA1.pp">
  <a:themeElements>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 Disk 2:Desktop Folder:EOSIWGConf2001 copy 1:world_background.ppt</Template>
  <TotalTime>32554</TotalTime>
  <Words>531</Words>
  <Application>Microsoft Office PowerPoint</Application>
  <PresentationFormat>On-screen Show (4:3)</PresentationFormat>
  <Paragraphs>43</Paragraphs>
  <Slides>5</Slides>
  <Notes>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5</vt:i4>
      </vt:variant>
    </vt:vector>
  </HeadingPairs>
  <TitlesOfParts>
    <vt:vector size="21" baseType="lpstr">
      <vt:lpstr>ＭＳ Ｐゴシック</vt:lpstr>
      <vt:lpstr>ＭＳ Ｐゴシック</vt:lpstr>
      <vt:lpstr>AGaramond</vt:lpstr>
      <vt:lpstr>Arial</vt:lpstr>
      <vt:lpstr>Calibri</vt:lpstr>
      <vt:lpstr>Calibri Light</vt:lpstr>
      <vt:lpstr>Helvetica</vt:lpstr>
      <vt:lpstr>Times</vt:lpstr>
      <vt:lpstr>Times New Roman</vt:lpstr>
      <vt:lpstr>PNNL_PowerPoint_Template</vt:lpstr>
      <vt:lpstr>1_PNNL_PowerPoint_Template</vt:lpstr>
      <vt:lpstr>RPMA1.pp</vt:lpstr>
      <vt:lpstr>1_RPMA1.pp</vt:lpstr>
      <vt:lpstr>3_RPMA1.pp</vt:lpstr>
      <vt:lpstr>4_RPMA1.pp</vt:lpstr>
      <vt:lpstr>5_RPMA1.pp</vt:lpstr>
      <vt:lpstr>PowerPoint Presentation</vt:lpstr>
      <vt:lpstr>PowerPoint Presentation</vt:lpstr>
      <vt:lpstr>PowerPoint Presentation</vt:lpstr>
      <vt:lpstr>PowerPoint Presentation</vt:lpstr>
      <vt:lpstr>PowerPoint Presentation</vt:lpstr>
    </vt:vector>
  </TitlesOfParts>
  <Company>Phil Russell's Group@NASA/AMES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Satellite-Sunphotometer Studies  of Aerosol, Water Vapor and Ozone Roles in Climate-Chemistry-Biosphere Interactions     P. B. Russell1, B. Schmid2, J. M. Livingston3, J. Redemann2, R. W. Bergstrom2   1NASA Ames Research Center, Moffett Field, CA 2Bay Area Environmental Research Institute, San Francisco, CA 3SRI International, Menlo Park, CA   Earth Observing System Investigator Working Group (EOS IWG) Meeting Ft. Lauderdale, January 30 – February 1, 2001</dc:title>
  <dc:creator>Dawn M McIntosh</dc:creator>
  <cp:lastModifiedBy>REDEMANN, JENS (ARC-SGG)</cp:lastModifiedBy>
  <cp:revision>1620</cp:revision>
  <cp:lastPrinted>2001-10-19T01:15:05Z</cp:lastPrinted>
  <dcterms:created xsi:type="dcterms:W3CDTF">2001-01-16T17:19:45Z</dcterms:created>
  <dcterms:modified xsi:type="dcterms:W3CDTF">2016-08-28T22:50:36Z</dcterms:modified>
</cp:coreProperties>
</file>