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282" r:id="rId4"/>
    <p:sldId id="349" r:id="rId5"/>
    <p:sldId id="277" r:id="rId6"/>
    <p:sldId id="323" r:id="rId7"/>
    <p:sldId id="351" r:id="rId8"/>
    <p:sldId id="352" r:id="rId9"/>
    <p:sldId id="321" r:id="rId10"/>
    <p:sldId id="299" r:id="rId11"/>
    <p:sldId id="343" r:id="rId12"/>
    <p:sldId id="345" r:id="rId13"/>
    <p:sldId id="355" r:id="rId14"/>
    <p:sldId id="300" r:id="rId15"/>
    <p:sldId id="301" r:id="rId16"/>
    <p:sldId id="302" r:id="rId17"/>
    <p:sldId id="316" r:id="rId18"/>
    <p:sldId id="346" r:id="rId19"/>
    <p:sldId id="353" r:id="rId20"/>
    <p:sldId id="354" r:id="rId21"/>
    <p:sldId id="357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660"/>
  </p:normalViewPr>
  <p:slideViewPr>
    <p:cSldViewPr>
      <p:cViewPr varScale="1">
        <p:scale>
          <a:sx n="111" d="100"/>
          <a:sy n="111" d="100"/>
        </p:scale>
        <p:origin x="900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ORACLES forecasting Briefing</a:t>
            </a:r>
            <a:br>
              <a:rPr lang="en-US" dirty="0" smtClean="0"/>
            </a:br>
            <a:r>
              <a:rPr lang="en-US" dirty="0" smtClean="0"/>
              <a:t>Aerosols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1381"/>
            <a:ext cx="6400800" cy="1314450"/>
          </a:xfrm>
        </p:spPr>
        <p:txBody>
          <a:bodyPr/>
          <a:lstStyle/>
          <a:p>
            <a:r>
              <a:rPr lang="en-US" dirty="0" smtClean="0"/>
              <a:t>14-09-2016</a:t>
            </a:r>
            <a:endParaRPr lang="en-US" dirty="0"/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2" y="990867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57200" y="381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Vertical cross-section South to North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33400" y="2114550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90800" y="1196941"/>
            <a:ext cx="0" cy="259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81" y="1428750"/>
            <a:ext cx="3002989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05649" y="2076330"/>
            <a:ext cx="18447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 WRF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27298" y="2475566"/>
            <a:ext cx="647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99" y="1483333"/>
            <a:ext cx="2821506" cy="29934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72990" y="2125907"/>
            <a:ext cx="18447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 WRF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698513" y="2580600"/>
            <a:ext cx="7489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  <a:r>
              <a:rPr lang="en-US" sz="2000" dirty="0" smtClean="0"/>
              <a:t> </a:t>
            </a:r>
            <a:r>
              <a:rPr lang="en-US" sz="2000" dirty="0"/>
              <a:t>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41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96" y="1114991"/>
            <a:ext cx="4315534" cy="3333750"/>
          </a:xfrm>
          <a:prstGeom prst="rect">
            <a:avLst/>
          </a:prstGeom>
        </p:spPr>
      </p:pic>
      <p:pic>
        <p:nvPicPr>
          <p:cNvPr id="7172" name="Picture 4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68691"/>
            <a:ext cx="5100061" cy="19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895350"/>
            <a:ext cx="5100061" cy="19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65997"/>
            <a:ext cx="7239000" cy="1730516"/>
          </a:xfrm>
        </p:spPr>
        <p:txBody>
          <a:bodyPr/>
          <a:lstStyle/>
          <a:p>
            <a:r>
              <a:rPr lang="en-US" dirty="0" smtClean="0"/>
              <a:t>GEOS5 OC curtains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667000" y="1603309"/>
            <a:ext cx="0" cy="251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" y="2266950"/>
            <a:ext cx="22514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image requi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0" y="895351"/>
            <a:ext cx="5071492" cy="19652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0" y="1217169"/>
            <a:ext cx="990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  <a:r>
              <a:rPr lang="en-US" sz="2000" dirty="0" smtClean="0"/>
              <a:t> </a:t>
            </a:r>
            <a:r>
              <a:rPr lang="en-US" sz="2000" dirty="0"/>
              <a:t>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907434"/>
            <a:ext cx="5211251" cy="20081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22016" y="3409950"/>
            <a:ext cx="647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91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82" y="921368"/>
            <a:ext cx="3653860" cy="3209047"/>
          </a:xfrm>
          <a:prstGeom prst="rect">
            <a:avLst/>
          </a:prstGeom>
        </p:spPr>
      </p:pic>
      <p:pic>
        <p:nvPicPr>
          <p:cNvPr id="8194" name="Picture 2" descr="fp.1dustaot.072.oracles_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49" y="921369"/>
            <a:ext cx="4038600" cy="323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95350"/>
            <a:ext cx="5100061" cy="19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qui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90849"/>
            <a:ext cx="5100061" cy="19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533400" y="2082893"/>
            <a:ext cx="2142688" cy="7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38400" y="1252864"/>
            <a:ext cx="0" cy="251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65997"/>
            <a:ext cx="7239000" cy="1730516"/>
          </a:xfrm>
        </p:spPr>
        <p:txBody>
          <a:bodyPr/>
          <a:lstStyle/>
          <a:p>
            <a:r>
              <a:rPr lang="en-US" dirty="0" smtClean="0"/>
              <a:t>GEOS5 DUST curtains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60609"/>
            <a:ext cx="5181600" cy="20954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81450" y="3367354"/>
            <a:ext cx="647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64" y="832141"/>
            <a:ext cx="5224532" cy="20339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63689" y="1402095"/>
            <a:ext cx="5334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38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" y="971550"/>
            <a:ext cx="2869671" cy="3362355"/>
          </a:xfrm>
          <a:prstGeom prst="rect">
            <a:avLst/>
          </a:prstGeom>
        </p:spPr>
      </p:pic>
      <p:pic>
        <p:nvPicPr>
          <p:cNvPr id="12290" name="Picture 2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84392"/>
            <a:ext cx="6320667" cy="24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647950"/>
            <a:ext cx="6320667" cy="24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image requi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2" y="1123949"/>
            <a:ext cx="2601378" cy="32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69656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14800" y="4324350"/>
            <a:ext cx="1219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11" y="2647950"/>
            <a:ext cx="6360553" cy="25028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94" y="2647950"/>
            <a:ext cx="6291598" cy="2495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3162240"/>
            <a:ext cx="914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GEOS5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27" y="76559"/>
            <a:ext cx="6213932" cy="2457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7344" y="438150"/>
            <a:ext cx="7239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" y="812289"/>
            <a:ext cx="3035814" cy="374066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2514600" y="2419350"/>
            <a:ext cx="404028" cy="742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14599" y="1581150"/>
            <a:ext cx="8021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6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6553200" cy="853679"/>
          </a:xfrm>
        </p:spPr>
        <p:txBody>
          <a:bodyPr/>
          <a:lstStyle/>
          <a:p>
            <a:r>
              <a:rPr lang="en-US" dirty="0" smtClean="0"/>
              <a:t>Smoke Age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987029"/>
            <a:ext cx="3035814" cy="36228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8004" y="3181350"/>
            <a:ext cx="15468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 ACAOD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525" y="970633"/>
            <a:ext cx="3035814" cy="36526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43186" y="3185627"/>
            <a:ext cx="12953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Mean Age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92" y="970633"/>
            <a:ext cx="3035814" cy="3639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79000" y="3181350"/>
            <a:ext cx="12953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 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03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Vertical </a:t>
            </a:r>
            <a:r>
              <a:rPr lang="en-US" dirty="0"/>
              <a:t>cross-section </a:t>
            </a:r>
            <a:r>
              <a:rPr lang="en-US" dirty="0" smtClean="0"/>
              <a:t>East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79" y="1190655"/>
            <a:ext cx="3074953" cy="30430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32" y="1257895"/>
            <a:ext cx="3259350" cy="2975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6" y="1241187"/>
            <a:ext cx="2936694" cy="29061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34197" y="1885950"/>
            <a:ext cx="12403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Age mean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409150" y="1885950"/>
            <a:ext cx="12403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Age </a:t>
            </a:r>
            <a:r>
              <a:rPr lang="en-US" sz="2000" dirty="0" smtClean="0"/>
              <a:t>mode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808666" y="2041396"/>
            <a:ext cx="18447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 WRF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39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i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87" y="2667936"/>
            <a:ext cx="2033995" cy="23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82" y="204954"/>
            <a:ext cx="2033995" cy="23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91137"/>
            <a:ext cx="2219319" cy="885213"/>
          </a:xfrm>
        </p:spPr>
        <p:txBody>
          <a:bodyPr>
            <a:noAutofit/>
          </a:bodyPr>
          <a:lstStyle/>
          <a:p>
            <a:r>
              <a:rPr lang="en-US" sz="3200" dirty="0" smtClean="0"/>
              <a:t>Aerosol-cloud interactions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33550"/>
            <a:ext cx="2371719" cy="35052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Ndrop</a:t>
            </a:r>
            <a:r>
              <a:rPr lang="en-US" dirty="0" smtClean="0"/>
              <a:t>: Number droplet concentration</a:t>
            </a:r>
          </a:p>
          <a:p>
            <a:r>
              <a:rPr lang="en-US" dirty="0" smtClean="0"/>
              <a:t>Diff: Differences between simulations turning on and off fires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4890755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AutoShape 6" descr="image requi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98" y="210485"/>
            <a:ext cx="2036184" cy="23949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72100" y="1327330"/>
            <a:ext cx="8048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tracer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59" y="222599"/>
            <a:ext cx="1992719" cy="23655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91400" y="1638240"/>
            <a:ext cx="7614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19" y="199236"/>
            <a:ext cx="2168049" cy="25402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0763" y="1453881"/>
            <a:ext cx="1066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 AOD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57" y="2715121"/>
            <a:ext cx="2095134" cy="23923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9475" y="4152840"/>
            <a:ext cx="8977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Precip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38" y="2628658"/>
            <a:ext cx="2235394" cy="24788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21990" y="4084704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Ndrop</a:t>
            </a:r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31" y="2657512"/>
            <a:ext cx="1952118" cy="24028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90251" y="3982619"/>
            <a:ext cx="13065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Ndrop</a:t>
            </a:r>
            <a:r>
              <a:rPr lang="en-US" sz="2000" dirty="0" smtClean="0"/>
              <a:t> Diff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06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Vertical cross-section </a:t>
            </a:r>
            <a:r>
              <a:rPr lang="en-US" dirty="0" smtClean="0"/>
              <a:t>East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7" y="1002061"/>
            <a:ext cx="3035814" cy="3557023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57200" y="2114550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74" y="1485002"/>
            <a:ext cx="3009978" cy="30740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12995" y="2580517"/>
            <a:ext cx="18447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 WRF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733800" y="2154168"/>
            <a:ext cx="647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24" y="1573568"/>
            <a:ext cx="2927351" cy="29855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00900" y="2609112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 diff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256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0"/>
            <a:ext cx="8229600" cy="857250"/>
          </a:xfrm>
        </p:spPr>
        <p:txBody>
          <a:bodyPr/>
          <a:lstStyle/>
          <a:p>
            <a:r>
              <a:rPr lang="en-US" dirty="0" smtClean="0"/>
              <a:t>Satellite tracks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70" name="Picture 2" descr="C:\Users\saide\Downloads\tracks_Sept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152229"/>
            <a:ext cx="6302903" cy="821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310575"/>
            <a:ext cx="22938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2016-09-12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05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857250"/>
          </a:xfrm>
        </p:spPr>
        <p:txBody>
          <a:bodyPr/>
          <a:lstStyle/>
          <a:p>
            <a:r>
              <a:rPr lang="en-US" dirty="0" smtClean="0"/>
              <a:t>Sept 11 2016 (model evaluation)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aide\Downloads\tracks_Sept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857250"/>
            <a:ext cx="5959854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310575"/>
            <a:ext cx="23016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2016-09-14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570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ide\Downloads\tracks_Sept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024" y="1"/>
            <a:ext cx="4426068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310575"/>
            <a:ext cx="23016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2016-09-15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229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Terra &amp; </a:t>
            </a:r>
            <a:r>
              <a:rPr lang="en-US" dirty="0" smtClean="0"/>
              <a:t>Aqua AOD (clear-sky)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271885"/>
            <a:ext cx="2133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MODIS NNR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270010"/>
            <a:ext cx="24099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WRF-AAM</a:t>
            </a:r>
            <a:endParaRPr lang="en-US" sz="2400" dirty="0"/>
          </a:p>
        </p:txBody>
      </p:sp>
      <p:pic>
        <p:nvPicPr>
          <p:cNvPr id="1026" name="Picture 2" descr="C:\Users\saide\Documents\iowa_work\namibia_clouds_aerosol_project\ORACLES\forecast\20160914\NASA_NNR_TERRAAQUA_climatology_map20160913_to_201609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3550"/>
            <a:ext cx="456253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ide\Documents\iowa_work\namibia_clouds_aerosol_project\ORACLES\forecast\20160914\WRFCHEM_fire_on_inv_gthomp_TERRAAQUA_AOD550_climatology_map20160913_to_201609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731675"/>
            <a:ext cx="456253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13411"/>
            <a:ext cx="8467725" cy="1034339"/>
          </a:xfrm>
        </p:spPr>
        <p:txBody>
          <a:bodyPr>
            <a:normAutofit/>
          </a:bodyPr>
          <a:lstStyle/>
          <a:p>
            <a:r>
              <a:rPr lang="en-US" dirty="0" smtClean="0"/>
              <a:t>Above Cloud AOD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46910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04745" y="2981295"/>
            <a:ext cx="914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Terra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1047750"/>
            <a:ext cx="1495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Observation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6805" y="1047750"/>
            <a:ext cx="25336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Model (WRF-AAM)</a:t>
            </a:r>
            <a:endParaRPr lang="en-US" sz="2000" b="1" dirty="0"/>
          </a:p>
        </p:txBody>
      </p:sp>
      <p:pic>
        <p:nvPicPr>
          <p:cNvPr id="3" name="Picture 2" descr="C:\Users\saide\Documents\iowa_work\namibia_clouds_aerosol_project\ORACLES\forecast\20160914\ACAOD_MODIS_TERRA_climatology_map20160913_to_201609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9760"/>
            <a:ext cx="4431116" cy="33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aide\Documents\iowa_work\namibia_clouds_aerosol_project\ORACLES\forecast\20160914\ACAOD_WRF1_MODIS_TERRA_climatology_map20160913_to_201609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60"/>
            <a:ext cx="4431116" cy="33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857250"/>
          </a:xfrm>
        </p:spPr>
        <p:txBody>
          <a:bodyPr/>
          <a:lstStyle/>
          <a:p>
            <a:r>
              <a:rPr lang="en-US" dirty="0" smtClean="0"/>
              <a:t>Sept 14 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83808"/>
            <a:ext cx="2599472" cy="270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98" y="893084"/>
            <a:ext cx="2645652" cy="311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667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1633" y="6325302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48281" y="3038926"/>
            <a:ext cx="8652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CAMS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31870" y="3354782"/>
            <a:ext cx="963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GEOS5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4340" y="2954672"/>
            <a:ext cx="7374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</a:t>
            </a:r>
            <a:endParaRPr lang="en-US" sz="2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 smtClean="0"/>
              <a:t>AOD 12 UTC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29183"/>
            <a:ext cx="3715449" cy="36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9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857250"/>
          </a:xfrm>
        </p:spPr>
        <p:txBody>
          <a:bodyPr/>
          <a:lstStyle/>
          <a:p>
            <a:r>
              <a:rPr lang="en-US" dirty="0" smtClean="0"/>
              <a:t>Sept 17 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12" y="1657350"/>
            <a:ext cx="2962037" cy="22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7" y="1149017"/>
            <a:ext cx="2930998" cy="287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8186"/>
            <a:ext cx="3108966" cy="27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1633" y="6325302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21397" y="3390840"/>
            <a:ext cx="8652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CAMS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445758" y="3467040"/>
            <a:ext cx="963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GEOS5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4340" y="2954672"/>
            <a:ext cx="7374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</a:t>
            </a:r>
            <a:endParaRPr lang="en-US" sz="20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 smtClean="0"/>
              <a:t>AOD 12 UTC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43350"/>
            <a:ext cx="3330896" cy="34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5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9" y="1200016"/>
            <a:ext cx="2696305" cy="274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71550"/>
            <a:ext cx="2949452" cy="34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 smtClean="0"/>
              <a:t>AOD 12 UTC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AutoShape 2" descr="image require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45197" y="3543240"/>
            <a:ext cx="8652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CAMS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3390840"/>
            <a:ext cx="963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GEOS5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3409950"/>
            <a:ext cx="15468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 ACAOD</a:t>
            </a:r>
            <a:endParaRPr lang="en-US" sz="2000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43350"/>
            <a:ext cx="3330896" cy="34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0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3466</TotalTime>
  <Words>169</Words>
  <Application>Microsoft Office PowerPoint</Application>
  <PresentationFormat>On-screen Show (16:9)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ORACLES forecasting Briefing Aerosols</vt:lpstr>
      <vt:lpstr>Sept 11 2016 (model evaluation) </vt:lpstr>
      <vt:lpstr>Terra &amp; Aqua AOD (clear-sky)</vt:lpstr>
      <vt:lpstr>Above Cloud AOD</vt:lpstr>
      <vt:lpstr>Sept 14 2016 </vt:lpstr>
      <vt:lpstr>AOD 12 UTC</vt:lpstr>
      <vt:lpstr>Sept 17 2016 </vt:lpstr>
      <vt:lpstr>AOD 12 UTC</vt:lpstr>
      <vt:lpstr>AOD 12 UTC</vt:lpstr>
      <vt:lpstr>PowerPoint Presentation</vt:lpstr>
      <vt:lpstr>GEOS5 OC curtains</vt:lpstr>
      <vt:lpstr>GEOS5 DUST curtains</vt:lpstr>
      <vt:lpstr>PowerPoint Presentation</vt:lpstr>
      <vt:lpstr>Smoke Age distribution</vt:lpstr>
      <vt:lpstr>Vertical cross-section East to West</vt:lpstr>
      <vt:lpstr>Aerosol-cloud interactions</vt:lpstr>
      <vt:lpstr>Vertical cross-section East to West</vt:lpstr>
      <vt:lpstr>Satellite tracks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Greg Carmichael</cp:lastModifiedBy>
  <cp:revision>229</cp:revision>
  <dcterms:created xsi:type="dcterms:W3CDTF">2006-08-16T00:00:00Z</dcterms:created>
  <dcterms:modified xsi:type="dcterms:W3CDTF">2016-09-14T06:47:53Z</dcterms:modified>
</cp:coreProperties>
</file>