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50" r:id="rId3"/>
    <p:sldId id="281" r:id="rId4"/>
    <p:sldId id="282" r:id="rId5"/>
    <p:sldId id="349" r:id="rId6"/>
    <p:sldId id="319" r:id="rId7"/>
    <p:sldId id="320" r:id="rId8"/>
    <p:sldId id="351" r:id="rId9"/>
    <p:sldId id="352" r:id="rId10"/>
    <p:sldId id="321" r:id="rId11"/>
    <p:sldId id="299" r:id="rId12"/>
    <p:sldId id="343" r:id="rId13"/>
    <p:sldId id="345" r:id="rId14"/>
    <p:sldId id="358" r:id="rId15"/>
    <p:sldId id="300" r:id="rId16"/>
    <p:sldId id="301" r:id="rId17"/>
    <p:sldId id="302" r:id="rId18"/>
    <p:sldId id="316" r:id="rId19"/>
    <p:sldId id="360" r:id="rId20"/>
    <p:sldId id="359" r:id="rId21"/>
    <p:sldId id="346" r:id="rId22"/>
    <p:sldId id="354" r:id="rId23"/>
    <p:sldId id="357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1" autoAdjust="0"/>
    <p:restoredTop sz="94660"/>
  </p:normalViewPr>
  <p:slideViewPr>
    <p:cSldViewPr>
      <p:cViewPr>
        <p:scale>
          <a:sx n="100" d="100"/>
          <a:sy n="100" d="100"/>
        </p:scale>
        <p:origin x="138" y="-17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5A592-4D14-4C7F-91ED-B56C95117113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A2CB9-FD66-4E13-B342-76D1C169D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33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2D798-E986-4347-8B6E-77185133318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84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A2CB9-FD66-4E13-B342-76D1C169DF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2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23E1-AABC-43A4-ADE1-6EE700AE1CCF}" type="datetime1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2892-FEFA-4B8F-ABD0-781A9A9F28D3}" type="datetime1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DDA3-AF4A-4763-AD50-2093D766E6D1}" type="datetime1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D675-CB14-4B9E-A3FB-A77161BED5A8}" type="datetime1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9047-3D72-47BD-BEC5-903CBAE2C259}" type="datetime1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7B0D-1CC9-415D-976C-7F22ADFEE19E}" type="datetime1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77A6-2936-4342-A312-7B01191D0548}" type="datetime1">
              <a:rPr lang="en-US" smtClean="0"/>
              <a:t>9/13/2016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B895-2ECD-4B1D-96DA-66F210F506D7}" type="datetime1">
              <a:rPr lang="en-US" smtClean="0"/>
              <a:t>9/13/2016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9A37-3570-473D-A526-6F7CDC8009BF}" type="datetime1">
              <a:rPr lang="en-US" smtClean="0"/>
              <a:t>9/13/2016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1EC1D-C5D1-4EEF-9BEA-8CEC1D2095D0}" type="datetime1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BA27-7988-48A0-8852-57DEB9517F31}" type="datetime1">
              <a:rPr lang="en-US" smtClean="0"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6C375-F334-4922-911D-C0170E2E411B}" type="datetime1">
              <a:rPr lang="en-US" smtClean="0"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1455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ORACLES forecasting Briefing</a:t>
            </a:r>
            <a:br>
              <a:rPr lang="en-US" dirty="0" smtClean="0"/>
            </a:br>
            <a:r>
              <a:rPr lang="en-US" dirty="0" smtClean="0"/>
              <a:t>Aerosols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31381"/>
            <a:ext cx="6400800" cy="1314450"/>
          </a:xfrm>
        </p:spPr>
        <p:txBody>
          <a:bodyPr/>
          <a:lstStyle/>
          <a:p>
            <a:r>
              <a:rPr lang="en-US" dirty="0" smtClean="0"/>
              <a:t>13</a:t>
            </a:r>
            <a:r>
              <a:rPr lang="en-US" dirty="0" smtClean="0"/>
              <a:t>-09-2016</a:t>
            </a:r>
            <a:endParaRPr lang="en-US" dirty="0"/>
          </a:p>
        </p:txBody>
      </p:sp>
      <p:pic>
        <p:nvPicPr>
          <p:cNvPr id="1026" name="Picture 2" descr="ORACLE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3335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as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1" y="285750"/>
            <a:ext cx="165252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image requi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200150"/>
            <a:ext cx="2975098" cy="348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096" y="1257166"/>
            <a:ext cx="2789923" cy="2838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213" y="1047750"/>
            <a:ext cx="2745187" cy="324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/>
          <a:lstStyle/>
          <a:p>
            <a:r>
              <a:rPr lang="en-US" dirty="0" smtClean="0"/>
              <a:t>AOD 12 UTC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AutoShape 2" descr="image require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45197" y="3543240"/>
            <a:ext cx="86520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CAMS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429000" y="3390840"/>
            <a:ext cx="96393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GEOS5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3409950"/>
            <a:ext cx="15468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WRF ACAOD</a:t>
            </a:r>
            <a:endParaRPr lang="en-US" sz="2000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281" y="3949701"/>
            <a:ext cx="3087782" cy="30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Connector 17"/>
          <p:cNvCxnSpPr/>
          <p:nvPr/>
        </p:nvCxnSpPr>
        <p:spPr>
          <a:xfrm flipH="1">
            <a:off x="381000" y="3143250"/>
            <a:ext cx="2514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276600" y="3105150"/>
            <a:ext cx="228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107096" y="3105150"/>
            <a:ext cx="27899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317174" y="2668429"/>
            <a:ext cx="22454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81000" y="2724150"/>
            <a:ext cx="2514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127" idx="3"/>
          </p:cNvCxnSpPr>
          <p:nvPr/>
        </p:nvCxnSpPr>
        <p:spPr>
          <a:xfrm flipH="1">
            <a:off x="6107096" y="2676458"/>
            <a:ext cx="27899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03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qui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04950"/>
            <a:ext cx="3106344" cy="307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qui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04950"/>
            <a:ext cx="3106344" cy="307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mage requi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02" y="971550"/>
            <a:ext cx="2975098" cy="348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010400" y="1988232"/>
            <a:ext cx="184479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Ext WRF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267200" y="2019240"/>
            <a:ext cx="184479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Ext WRF</a:t>
            </a:r>
            <a:endParaRPr lang="en-US" sz="2000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57200" y="381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Vertical cross-section South to North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133600" y="2476440"/>
            <a:ext cx="0" cy="4192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57600" y="2495550"/>
            <a:ext cx="6476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 E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477000" y="2476440"/>
            <a:ext cx="5334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 E</a:t>
            </a:r>
            <a:endParaRPr lang="en-US" sz="2000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2590800" y="2476440"/>
            <a:ext cx="0" cy="4192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57986" y="1809750"/>
            <a:ext cx="428028" cy="21998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086600" y="1809750"/>
            <a:ext cx="428028" cy="21998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3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qui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42" y="895350"/>
            <a:ext cx="5100061" cy="196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qui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28950"/>
            <a:ext cx="5100061" cy="196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3" y="858632"/>
            <a:ext cx="3126187" cy="369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365997"/>
            <a:ext cx="7239000" cy="1730516"/>
          </a:xfrm>
        </p:spPr>
        <p:txBody>
          <a:bodyPr/>
          <a:lstStyle/>
          <a:p>
            <a:r>
              <a:rPr lang="en-US" dirty="0" smtClean="0"/>
              <a:t>GEOS5 OC curtains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0" y="1123950"/>
            <a:ext cx="6476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 E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809999" y="3257550"/>
            <a:ext cx="5334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 E</a:t>
            </a:r>
            <a:endParaRPr lang="en-US" sz="2000" dirty="0"/>
          </a:p>
        </p:txBody>
      </p:sp>
      <p:sp>
        <p:nvSpPr>
          <p:cNvPr id="3" name="AutoShape 2" descr="image requir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903013" y="2704243"/>
            <a:ext cx="0" cy="4771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360213" y="2704243"/>
            <a:ext cx="0" cy="4771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105400" y="1047750"/>
            <a:ext cx="762000" cy="18950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05400" y="3181350"/>
            <a:ext cx="762000" cy="18950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8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qui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28950"/>
            <a:ext cx="5100061" cy="196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qui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895350"/>
            <a:ext cx="5100061" cy="196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365997"/>
            <a:ext cx="7239000" cy="1730516"/>
          </a:xfrm>
        </p:spPr>
        <p:txBody>
          <a:bodyPr/>
          <a:lstStyle/>
          <a:p>
            <a:r>
              <a:rPr lang="en-US" dirty="0" smtClean="0"/>
              <a:t>GEOS5 DUST curtains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43939" y="1123950"/>
            <a:ext cx="6476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 E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043938" y="3257550"/>
            <a:ext cx="5334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 E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" y="855972"/>
            <a:ext cx="3168838" cy="369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V="1">
            <a:off x="1903013" y="2704243"/>
            <a:ext cx="0" cy="4771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360213" y="2704243"/>
            <a:ext cx="0" cy="4771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86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image requi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64668"/>
            <a:ext cx="3106344" cy="307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qui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64668"/>
            <a:ext cx="3106344" cy="307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191000" y="2019240"/>
            <a:ext cx="192099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Dust WRF-</a:t>
            </a:r>
            <a:r>
              <a:rPr lang="en-US" sz="2000" dirty="0" err="1" smtClean="0"/>
              <a:t>Chem</a:t>
            </a:r>
            <a:endParaRPr lang="en-US" sz="2000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57200" y="381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WRF-</a:t>
            </a:r>
            <a:r>
              <a:rPr lang="en-US" dirty="0" err="1" smtClean="0"/>
              <a:t>Chem</a:t>
            </a:r>
            <a:r>
              <a:rPr lang="en-US" dirty="0" smtClean="0"/>
              <a:t> Dust curtains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133600" y="2476440"/>
            <a:ext cx="0" cy="4192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43301" y="2343150"/>
            <a:ext cx="6476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 E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324600" y="2419350"/>
            <a:ext cx="5334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 E</a:t>
            </a:r>
            <a:endParaRPr lang="en-US" sz="2000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2590800" y="2476440"/>
            <a:ext cx="0" cy="4192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57986" y="1809750"/>
            <a:ext cx="428028" cy="21998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086600" y="1809750"/>
            <a:ext cx="428028" cy="21998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image requir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1" y="1669835"/>
            <a:ext cx="3031039" cy="266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934200" y="2019240"/>
            <a:ext cx="192099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Dust WRF-</a:t>
            </a:r>
            <a:r>
              <a:rPr lang="en-US" sz="2000" dirty="0" err="1" smtClean="0"/>
              <a:t>Chem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465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image requi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206026"/>
            <a:ext cx="2975098" cy="348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qui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618" y="1199305"/>
            <a:ext cx="2975098" cy="349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qui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06026"/>
            <a:ext cx="2975098" cy="349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6553200" cy="853679"/>
          </a:xfrm>
        </p:spPr>
        <p:txBody>
          <a:bodyPr/>
          <a:lstStyle/>
          <a:p>
            <a:r>
              <a:rPr lang="en-US" dirty="0" smtClean="0"/>
              <a:t>Smoke Age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505200" y="3486150"/>
            <a:ext cx="12953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Mean Age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477001" y="3497580"/>
            <a:ext cx="12953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Mode Age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3467040"/>
            <a:ext cx="15468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WRF ACAOD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036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qui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04950"/>
            <a:ext cx="3106344" cy="307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Vertical </a:t>
            </a:r>
            <a:r>
              <a:rPr lang="en-US" dirty="0"/>
              <a:t>cross-section South to </a:t>
            </a:r>
            <a:r>
              <a:rPr lang="en-US" dirty="0" smtClean="0"/>
              <a:t>North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543800" y="2038350"/>
            <a:ext cx="124037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Age mean</a:t>
            </a:r>
            <a:endParaRPr lang="en-US" sz="2000" dirty="0"/>
          </a:p>
        </p:txBody>
      </p:sp>
      <p:pic>
        <p:nvPicPr>
          <p:cNvPr id="11" name="Picture 2" descr="image requi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04950"/>
            <a:ext cx="3106344" cy="307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mage requi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02" y="971550"/>
            <a:ext cx="2975098" cy="348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267200" y="2019240"/>
            <a:ext cx="184479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Ext WRF</a:t>
            </a:r>
            <a:endParaRPr lang="en-US" sz="2000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133600" y="2476440"/>
            <a:ext cx="0" cy="4192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57600" y="2495550"/>
            <a:ext cx="6476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 E</a:t>
            </a:r>
            <a:endParaRPr lang="en-US" sz="2000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2590800" y="2476440"/>
            <a:ext cx="0" cy="4192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357986" y="1809750"/>
            <a:ext cx="428028" cy="21998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115772" y="1809750"/>
            <a:ext cx="428028" cy="21998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4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image requir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605" y="2724293"/>
            <a:ext cx="2033995" cy="239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image requi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661" y="2724150"/>
            <a:ext cx="2033995" cy="239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image requir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481" y="2724151"/>
            <a:ext cx="2033995" cy="239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image requir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481" y="227193"/>
            <a:ext cx="2033995" cy="238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quir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261" y="222599"/>
            <a:ext cx="2033995" cy="239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image require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605" y="209550"/>
            <a:ext cx="2033995" cy="238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91137"/>
            <a:ext cx="2219319" cy="885213"/>
          </a:xfrm>
        </p:spPr>
        <p:txBody>
          <a:bodyPr>
            <a:noAutofit/>
          </a:bodyPr>
          <a:lstStyle/>
          <a:p>
            <a:r>
              <a:rPr lang="en-US" sz="3200" dirty="0" smtClean="0"/>
              <a:t>Aerosol-cloud interactions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33550"/>
            <a:ext cx="2371719" cy="35052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Ndrop</a:t>
            </a:r>
            <a:r>
              <a:rPr lang="en-US" dirty="0" smtClean="0"/>
              <a:t>: Number droplet concentration</a:t>
            </a:r>
          </a:p>
          <a:p>
            <a:r>
              <a:rPr lang="en-US" dirty="0" smtClean="0"/>
              <a:t>Diff: Differences between simulations turning on and off fires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4890755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14601" y="1669990"/>
            <a:ext cx="1066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AC AOD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1581150"/>
            <a:ext cx="80485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tracer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6172200" y="222599"/>
            <a:ext cx="527056" cy="2155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458200" y="209550"/>
            <a:ext cx="504824" cy="2155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086600" y="38040"/>
            <a:ext cx="13176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Ext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607470" y="4171950"/>
            <a:ext cx="89773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Precip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4953000" y="4152840"/>
            <a:ext cx="838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Ndrop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0" y="2628840"/>
            <a:ext cx="13065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Ndrop</a:t>
            </a:r>
            <a:r>
              <a:rPr lang="en-US" sz="2000" dirty="0" smtClean="0"/>
              <a:t> Diff</a:t>
            </a:r>
            <a:endParaRPr lang="en-US" sz="2000" dirty="0"/>
          </a:p>
        </p:txBody>
      </p:sp>
      <p:sp>
        <p:nvSpPr>
          <p:cNvPr id="5" name="AutoShape 6" descr="image requir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6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qui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85002"/>
            <a:ext cx="3106344" cy="307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Vertical cross-section South to North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153400" y="2019240"/>
            <a:ext cx="838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 diff</a:t>
            </a:r>
            <a:endParaRPr lang="en-US" sz="2000" dirty="0"/>
          </a:p>
        </p:txBody>
      </p:sp>
      <p:pic>
        <p:nvPicPr>
          <p:cNvPr id="13" name="Picture 6" descr="image requi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194" y="1485002"/>
            <a:ext cx="3106344" cy="307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qui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5350"/>
            <a:ext cx="3126888" cy="366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267200" y="2019240"/>
            <a:ext cx="184479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Smoke Ext WRF</a:t>
            </a:r>
            <a:endParaRPr lang="en-US" sz="2000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2590800" y="1200150"/>
            <a:ext cx="0" cy="2590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133600" y="1200150"/>
            <a:ext cx="0" cy="2590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57600" y="2495550"/>
            <a:ext cx="6476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 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12563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38350"/>
            <a:ext cx="8229600" cy="857250"/>
          </a:xfrm>
        </p:spPr>
        <p:txBody>
          <a:bodyPr/>
          <a:lstStyle/>
          <a:p>
            <a:r>
              <a:rPr lang="en-US" dirty="0" smtClean="0"/>
              <a:t>Long term forecast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5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Biomass burning emissions (FINN) evolution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37445" y="4835174"/>
            <a:ext cx="4351338" cy="26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ORACLES Forecast Briefing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4844699"/>
            <a:ext cx="409222" cy="2571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D6D5042-7F60-904A-9DE5-D05C0BD0A3F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4" y="3738822"/>
            <a:ext cx="63547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2375" y="1265462"/>
            <a:ext cx="16133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2016-09-07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467209" y="1265462"/>
            <a:ext cx="16133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2016-09-08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704060" y="1265462"/>
            <a:ext cx="16133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2016-09-09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935905" y="1265462"/>
            <a:ext cx="16133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2016-09-10</a:t>
            </a:r>
            <a:endParaRPr lang="en-US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7" y="1747838"/>
            <a:ext cx="19431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030" y="1747838"/>
            <a:ext cx="19050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33550"/>
            <a:ext cx="1895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752600"/>
            <a:ext cx="19050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18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" y="1253952"/>
            <a:ext cx="2829320" cy="322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92052"/>
            <a:ext cx="2740249" cy="322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593" y="1253952"/>
            <a:ext cx="2761207" cy="323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5800" y="568464"/>
            <a:ext cx="161338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2016-09-20</a:t>
            </a:r>
          </a:p>
          <a:p>
            <a:pPr algn="ctr"/>
            <a:r>
              <a:rPr lang="en-US" sz="2000" dirty="0" smtClean="0"/>
              <a:t>Tuesday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644412" y="590550"/>
            <a:ext cx="161338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2016-09-21</a:t>
            </a:r>
          </a:p>
          <a:p>
            <a:pPr algn="ctr"/>
            <a:r>
              <a:rPr lang="en-US" sz="2000" dirty="0" smtClean="0"/>
              <a:t>Wednesday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463812" y="568464"/>
            <a:ext cx="161338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2016-09-22</a:t>
            </a:r>
          </a:p>
          <a:p>
            <a:pPr algn="ctr"/>
            <a:r>
              <a:rPr lang="en-US" sz="2000" dirty="0" smtClean="0"/>
              <a:t>Thursday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6006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5950"/>
            <a:ext cx="8229600" cy="857250"/>
          </a:xfrm>
        </p:spPr>
        <p:txBody>
          <a:bodyPr/>
          <a:lstStyle/>
          <a:p>
            <a:r>
              <a:rPr lang="en-US" dirty="0" smtClean="0"/>
              <a:t>Satellite tracks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9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saide\Downloads\tracks_Sept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857250"/>
            <a:ext cx="5959854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81200" y="310575"/>
            <a:ext cx="230163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2016-09-14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5704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aide\Downloads\tracks_Sept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024" y="1"/>
            <a:ext cx="4426068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81200" y="310575"/>
            <a:ext cx="230163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2016-09-15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2290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6900"/>
            <a:ext cx="8229600" cy="857250"/>
          </a:xfrm>
        </p:spPr>
        <p:txBody>
          <a:bodyPr/>
          <a:lstStyle/>
          <a:p>
            <a:r>
              <a:rPr lang="en-US" dirty="0" smtClean="0"/>
              <a:t>Sept 11 2016 (model evaluation)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1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Terra &amp; </a:t>
            </a:r>
            <a:r>
              <a:rPr lang="en-US" dirty="0" smtClean="0"/>
              <a:t>Aqua AOD (clear-sky)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1271885"/>
            <a:ext cx="2133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MODIS NNR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1270010"/>
            <a:ext cx="240991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WRF-AAM</a:t>
            </a:r>
            <a:endParaRPr lang="en-US" sz="2400" dirty="0"/>
          </a:p>
        </p:txBody>
      </p:sp>
      <p:pic>
        <p:nvPicPr>
          <p:cNvPr id="1029" name="Picture 5" descr="C:\Users\saide\Documents\iowa_work\namibia_clouds_aerosol_project\ORACLES\forecast\20160913\20160912\NASA_NNR_TERRAAQUA_climatology_map20160912_to_201609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50" y="1670050"/>
            <a:ext cx="4771650" cy="31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ide\Documents\iowa_work\namibia_clouds_aerosol_project\ORACLES\forecast\20160913\20160912\WRFCHEM_fire_on_inv_gthomp_TERRAAQUA_AOD550_climatology_map20160912_to_201609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550" y="1670050"/>
            <a:ext cx="4771650" cy="31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11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13411"/>
            <a:ext cx="8467725" cy="1034339"/>
          </a:xfrm>
        </p:spPr>
        <p:txBody>
          <a:bodyPr>
            <a:normAutofit/>
          </a:bodyPr>
          <a:lstStyle/>
          <a:p>
            <a:r>
              <a:rPr lang="en-US" dirty="0" smtClean="0"/>
              <a:t>Above Cloud AOD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77000" y="4691063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04745" y="2981295"/>
            <a:ext cx="914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Terra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52600" y="1047750"/>
            <a:ext cx="14954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Observation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76805" y="1047750"/>
            <a:ext cx="25336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Model (WRF-AAM)</a:t>
            </a:r>
            <a:endParaRPr lang="en-US" sz="2000" b="1" dirty="0"/>
          </a:p>
        </p:txBody>
      </p:sp>
      <p:pic>
        <p:nvPicPr>
          <p:cNvPr id="5" name="Picture 3" descr="C:\Users\saide\Documents\iowa_work\namibia_clouds_aerosol_project\ORACLES\forecast\20160913\20160912\ACAOD_MODIS_TERRA_climatology_map20160912_to_201609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09760"/>
            <a:ext cx="4583043" cy="344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aide\Documents\iowa_work\namibia_clouds_aerosol_project\ORACLES\forecast\20160913\20160912\ACAOD_WRF1_MODIS_TERRA_climatology_map20160912_to_201609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958" y="1409760"/>
            <a:ext cx="4583043" cy="344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H="1">
            <a:off x="990600" y="3562350"/>
            <a:ext cx="6629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990600" y="3028950"/>
            <a:ext cx="6629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9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6900"/>
            <a:ext cx="8229600" cy="857250"/>
          </a:xfrm>
        </p:spPr>
        <p:txBody>
          <a:bodyPr/>
          <a:lstStyle/>
          <a:p>
            <a:r>
              <a:rPr lang="en-US" dirty="0" smtClean="0"/>
              <a:t>Sept 13 </a:t>
            </a:r>
            <a:r>
              <a:rPr lang="en-US" dirty="0" smtClean="0"/>
              <a:t>2016 (no flight day)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6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819" y="1425251"/>
            <a:ext cx="2813348" cy="274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81150"/>
            <a:ext cx="3095625" cy="238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image requir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" y="1504950"/>
            <a:ext cx="312144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1633" y="6325302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48281" y="3390840"/>
            <a:ext cx="86520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CAMS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445758" y="3343726"/>
            <a:ext cx="96393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GEOS5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81000" y="3257550"/>
            <a:ext cx="7374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WRF</a:t>
            </a:r>
            <a:endParaRPr lang="en-US" sz="20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/>
          <a:lstStyle/>
          <a:p>
            <a:r>
              <a:rPr lang="en-US" dirty="0" smtClean="0"/>
              <a:t>AOD 12 UTC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929098"/>
            <a:ext cx="3575757" cy="34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80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6900"/>
            <a:ext cx="8229600" cy="857250"/>
          </a:xfrm>
        </p:spPr>
        <p:txBody>
          <a:bodyPr/>
          <a:lstStyle/>
          <a:p>
            <a:r>
              <a:rPr lang="en-US" dirty="0" smtClean="0"/>
              <a:t>Sept 14 2016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4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17485"/>
            <a:ext cx="2914650" cy="222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1633" y="6325302"/>
            <a:ext cx="2133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221397" y="3390840"/>
            <a:ext cx="86520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CAMS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445758" y="3467040"/>
            <a:ext cx="96393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GEOS5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34340" y="2954672"/>
            <a:ext cx="7374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WRF</a:t>
            </a:r>
            <a:endParaRPr lang="en-US" sz="20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/>
          <a:lstStyle/>
          <a:p>
            <a:r>
              <a:rPr lang="en-US" dirty="0" smtClean="0"/>
              <a:t>AOD 12 UTC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281" y="3949701"/>
            <a:ext cx="3087782" cy="30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image requir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403823"/>
            <a:ext cx="3108966" cy="273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491" y="1236180"/>
            <a:ext cx="2946862" cy="289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52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3446</TotalTime>
  <Words>209</Words>
  <Application>Microsoft Office PowerPoint</Application>
  <PresentationFormat>On-screen Show (16:9)</PresentationFormat>
  <Paragraphs>100</Paragraphs>
  <Slides>23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ORACLES forecasting Briefing Aerosols</vt:lpstr>
      <vt:lpstr>Biomass burning emissions (FINN) evolution</vt:lpstr>
      <vt:lpstr>Sept 11 2016 (model evaluation) </vt:lpstr>
      <vt:lpstr>Terra &amp; Aqua AOD (clear-sky)</vt:lpstr>
      <vt:lpstr>Above Cloud AOD</vt:lpstr>
      <vt:lpstr>Sept 13 2016 (no flight day) </vt:lpstr>
      <vt:lpstr>AOD 12 UTC</vt:lpstr>
      <vt:lpstr>Sept 14 2016 </vt:lpstr>
      <vt:lpstr>AOD 12 UTC</vt:lpstr>
      <vt:lpstr>AOD 12 UTC</vt:lpstr>
      <vt:lpstr>PowerPoint Presentation</vt:lpstr>
      <vt:lpstr>GEOS5 OC curtains</vt:lpstr>
      <vt:lpstr>GEOS5 DUST curtains</vt:lpstr>
      <vt:lpstr>PowerPoint Presentation</vt:lpstr>
      <vt:lpstr>Smoke Age distribution</vt:lpstr>
      <vt:lpstr>Vertical cross-section South to North</vt:lpstr>
      <vt:lpstr>Aerosol-cloud interactions</vt:lpstr>
      <vt:lpstr>Vertical cross-section South to North</vt:lpstr>
      <vt:lpstr>Long term forecast</vt:lpstr>
      <vt:lpstr>PowerPoint Presentation</vt:lpstr>
      <vt:lpstr>Satellite tracks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ORACLES forecasting Briefing Aerosols</dc:title>
  <dc:creator>Pablo Saide Peralta</dc:creator>
  <cp:lastModifiedBy>Pablo Saide</cp:lastModifiedBy>
  <cp:revision>225</cp:revision>
  <dcterms:created xsi:type="dcterms:W3CDTF">2006-08-16T00:00:00Z</dcterms:created>
  <dcterms:modified xsi:type="dcterms:W3CDTF">2016-09-13T06:03:29Z</dcterms:modified>
</cp:coreProperties>
</file>