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5"/>
  </p:notesMasterIdLst>
  <p:sldIdLst>
    <p:sldId id="256" r:id="rId2"/>
    <p:sldId id="405" r:id="rId3"/>
    <p:sldId id="421" r:id="rId4"/>
    <p:sldId id="422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8" r:id="rId14"/>
    <p:sldId id="431" r:id="rId15"/>
    <p:sldId id="432" r:id="rId16"/>
    <p:sldId id="433" r:id="rId17"/>
    <p:sldId id="434" r:id="rId18"/>
    <p:sldId id="437" r:id="rId19"/>
    <p:sldId id="435" r:id="rId20"/>
    <p:sldId id="439" r:id="rId21"/>
    <p:sldId id="436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50" r:id="rId32"/>
    <p:sldId id="449" r:id="rId33"/>
    <p:sldId id="451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26" autoAdjust="0"/>
    <p:restoredTop sz="92776" autoAdjust="0"/>
  </p:normalViewPr>
  <p:slideViewPr>
    <p:cSldViewPr>
      <p:cViewPr>
        <p:scale>
          <a:sx n="125" d="100"/>
          <a:sy n="125" d="100"/>
        </p:scale>
        <p:origin x="-464" y="-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</a:t>
            </a:r>
            <a:r>
              <a:rPr lang="en-US" sz="3200" dirty="0" smtClean="0"/>
              <a:t> briefing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Meteorology for </a:t>
            </a:r>
            <a:r>
              <a:rPr lang="en-US" sz="3200" dirty="0" smtClean="0"/>
              <a:t>13-</a:t>
            </a:r>
            <a:r>
              <a:rPr lang="en-US" sz="3200" dirty="0" smtClean="0"/>
              <a:t>09-</a:t>
            </a:r>
            <a:r>
              <a:rPr lang="en-US" sz="3200" dirty="0" smtClean="0"/>
              <a:t>2016 – 16-09-2016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09-</a:t>
            </a:r>
            <a:r>
              <a:rPr lang="en-US" dirty="0" smtClean="0"/>
              <a:t>12-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52800" y="2266950"/>
            <a:ext cx="121920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72337" y="666750"/>
            <a:ext cx="2571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Wednesday:  Turning</a:t>
            </a:r>
          </a:p>
          <a:p>
            <a:r>
              <a:rPr lang="en-US" dirty="0" smtClean="0"/>
              <a:t>  flow near end of routine</a:t>
            </a:r>
          </a:p>
          <a:p>
            <a:r>
              <a:rPr lang="en-US" dirty="0" smtClean="0"/>
              <a:t>  track – drying to 11S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52800" y="2190750"/>
            <a:ext cx="12954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n 9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29400" y="120015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Thursday:  </a:t>
            </a:r>
            <a:r>
              <a:rPr lang="en-US" dirty="0" err="1" smtClean="0"/>
              <a:t>midlatitude</a:t>
            </a:r>
            <a:endParaRPr lang="en-US" dirty="0" smtClean="0"/>
          </a:p>
          <a:p>
            <a:r>
              <a:rPr lang="en-US" dirty="0" smtClean="0"/>
              <a:t>trough moves in. Return flow appears weak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52800" y="2190750"/>
            <a:ext cx="144780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5600" y="1123950"/>
            <a:ext cx="243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Friday: </a:t>
            </a:r>
            <a:r>
              <a:rPr lang="en-US" dirty="0" err="1" smtClean="0"/>
              <a:t>Midlatitude</a:t>
            </a:r>
            <a:r>
              <a:rPr lang="en-US" dirty="0" smtClean="0"/>
              <a:t> Trough deepens.  Anticyclone has broken up or moved </a:t>
            </a:r>
            <a:r>
              <a:rPr lang="en-US" dirty="0" err="1" smtClean="0"/>
              <a:t>NWwrd</a:t>
            </a:r>
            <a:r>
              <a:rPr lang="en-US" dirty="0" smtClean="0"/>
              <a:t>.  Return flow developing west of </a:t>
            </a:r>
            <a:r>
              <a:rPr lang="en-US" dirty="0" err="1" smtClean="0"/>
              <a:t>greenwich</a:t>
            </a:r>
            <a:r>
              <a:rPr lang="en-US" smtClean="0"/>
              <a:t>.</a:t>
            </a:r>
            <a:endParaRPr lang="en-US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</a:t>
            </a:r>
            <a:r>
              <a:rPr lang="en-US" dirty="0" err="1" smtClean="0"/>
              <a:t>trop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971550"/>
            <a:ext cx="1851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Yesterday, trough</a:t>
            </a:r>
          </a:p>
          <a:p>
            <a:r>
              <a:rPr lang="en-US" dirty="0" smtClean="0"/>
              <a:t>  over us gave us</a:t>
            </a:r>
          </a:p>
          <a:p>
            <a:r>
              <a:rPr lang="en-US" dirty="0" smtClean="0"/>
              <a:t>  some jet stream </a:t>
            </a:r>
          </a:p>
          <a:p>
            <a:r>
              <a:rPr lang="en-US" dirty="0" smtClean="0"/>
              <a:t>  cirrus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7885" y="971550"/>
            <a:ext cx="24861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Trough passed to </a:t>
            </a:r>
          </a:p>
          <a:p>
            <a:r>
              <a:rPr lang="en-US" dirty="0" smtClean="0"/>
              <a:t>  east today, </a:t>
            </a:r>
            <a:r>
              <a:rPr lang="en-US" dirty="0" err="1" smtClean="0"/>
              <a:t>anticyclonic</a:t>
            </a:r>
            <a:endParaRPr lang="en-US" dirty="0" smtClean="0"/>
          </a:p>
          <a:p>
            <a:r>
              <a:rPr lang="en-US" dirty="0" smtClean="0"/>
              <a:t>  circulation, cirrus not</a:t>
            </a:r>
          </a:p>
          <a:p>
            <a:r>
              <a:rPr lang="en-US" dirty="0" smtClean="0"/>
              <a:t>  expected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1428750"/>
            <a:ext cx="2163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anticyclone at</a:t>
            </a:r>
          </a:p>
          <a:p>
            <a:r>
              <a:rPr lang="en-US" dirty="0" smtClean="0"/>
              <a:t>  upper levels in our</a:t>
            </a:r>
          </a:p>
          <a:p>
            <a:r>
              <a:rPr lang="en-US" dirty="0" smtClean="0"/>
              <a:t>  area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1200150"/>
            <a:ext cx="2259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trough moves</a:t>
            </a:r>
          </a:p>
          <a:p>
            <a:r>
              <a:rPr lang="en-US" dirty="0" smtClean="0"/>
              <a:t>  in.  Not deep enough</a:t>
            </a:r>
          </a:p>
          <a:p>
            <a:r>
              <a:rPr lang="en-US" dirty="0" smtClean="0"/>
              <a:t>  to produce cirrus</a:t>
            </a:r>
          </a:p>
          <a:p>
            <a:r>
              <a:rPr lang="en-US" dirty="0" smtClean="0"/>
              <a:t>  in our area.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clouds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05600" y="1276350"/>
            <a:ext cx="22211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anticyclone</a:t>
            </a:r>
          </a:p>
          <a:p>
            <a:r>
              <a:rPr lang="en-US" dirty="0" smtClean="0"/>
              <a:t> at 200mb keeps high</a:t>
            </a:r>
          </a:p>
          <a:p>
            <a:r>
              <a:rPr lang="en-US" dirty="0" smtClean="0"/>
              <a:t> cirrus out of our area</a:t>
            </a:r>
          </a:p>
          <a:p>
            <a:r>
              <a:rPr lang="en-US" dirty="0" smtClean="0"/>
              <a:t> for most of the week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3962400" y="1809750"/>
            <a:ext cx="3048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4114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Through Thursday, pressure gradient (</a:t>
            </a:r>
            <a:r>
              <a:rPr lang="en-US" sz="2400" dirty="0" err="1" smtClean="0"/>
              <a:t>sfc</a:t>
            </a:r>
            <a:r>
              <a:rPr lang="en-US" sz="2400" dirty="0" smtClean="0"/>
              <a:t>) weakens, with less subsidence and less low cloud clearing near the coast.</a:t>
            </a:r>
          </a:p>
          <a:p>
            <a:r>
              <a:rPr lang="en-US" sz="2400" dirty="0" smtClean="0"/>
              <a:t>Influence of frontal passage on Thursday and Friday – possible weak crosswinds on landing and greater ceiling issues on both days depending on timing </a:t>
            </a:r>
          </a:p>
          <a:p>
            <a:r>
              <a:rPr lang="en-US" sz="2400" dirty="0" smtClean="0"/>
              <a:t>High cloud is reduced as upper level trough has moved east, replaced by upper level anticyclone over SE Atlantic.  This starts to break up at end of </a:t>
            </a:r>
            <a:r>
              <a:rPr lang="en-US" sz="2400" dirty="0" err="1" smtClean="0"/>
              <a:t>fcst</a:t>
            </a:r>
            <a:r>
              <a:rPr lang="en-US" sz="2400" dirty="0" smtClean="0"/>
              <a:t> period (Friday – but high clouds still minimal on Friday)</a:t>
            </a:r>
          </a:p>
          <a:p>
            <a:r>
              <a:rPr lang="en-US" sz="2400" dirty="0" smtClean="0"/>
              <a:t>Middle clouds waning through the week.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4705350"/>
            <a:ext cx="629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Cirrus associated with trough, but no moisture source in our area.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1352550"/>
            <a:ext cx="2108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Anticyclone starts to </a:t>
            </a:r>
          </a:p>
          <a:p>
            <a:r>
              <a:rPr lang="en-US" dirty="0" smtClean="0"/>
              <a:t> </a:t>
            </a:r>
            <a:r>
              <a:rPr lang="en-US" dirty="0" smtClean="0"/>
              <a:t>break up at end of</a:t>
            </a:r>
          </a:p>
          <a:p>
            <a:r>
              <a:rPr lang="en-US" dirty="0" smtClean="0"/>
              <a:t> forecast period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3733800" y="1200150"/>
            <a:ext cx="3200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209550"/>
            <a:ext cx="7772400" cy="1102519"/>
          </a:xfrm>
        </p:spPr>
        <p:txBody>
          <a:bodyPr/>
          <a:lstStyle/>
          <a:p>
            <a:r>
              <a:rPr lang="en-US" dirty="0" smtClean="0"/>
              <a:t>Mid level clouds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476750"/>
            <a:ext cx="48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 some high-middle cloud north of 10S.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572000" y="1657350"/>
            <a:ext cx="3124200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476750"/>
            <a:ext cx="541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Thursday:  Everything is either north of 10 or east of 20.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819150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Clouds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6000"/>
          <a:stretch>
            <a:fillRect/>
          </a:stretch>
        </p:blipFill>
        <p:spPr>
          <a:xfrm>
            <a:off x="5715000" y="133350"/>
            <a:ext cx="3429000" cy="461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4781550"/>
            <a:ext cx="300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Today, fair amount of clearing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40055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clearing on Wednesday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1352550"/>
            <a:ext cx="95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Tuesday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188595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Wednesday</a:t>
            </a:r>
          </a:p>
          <a:p>
            <a:endParaRPr lang="en-US" dirty="0" smtClean="0"/>
          </a:p>
          <a:p>
            <a:r>
              <a:rPr lang="en-US" dirty="0" smtClean="0"/>
              <a:t>Note weaker pressure gradient, weaker winds, less subsidence</a:t>
            </a:r>
          </a:p>
          <a:p>
            <a:endParaRPr lang="en-US" dirty="0" smtClean="0"/>
          </a:p>
          <a:p>
            <a:r>
              <a:rPr lang="en-US" dirty="0" smtClean="0"/>
              <a:t>Cold front moving north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2971800" y="3562350"/>
            <a:ext cx="4191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0221" y="2952750"/>
            <a:ext cx="25286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more low cloud</a:t>
            </a:r>
          </a:p>
          <a:p>
            <a:r>
              <a:rPr lang="en-US" dirty="0" smtClean="0"/>
              <a:t> than typical at airport.</a:t>
            </a:r>
          </a:p>
          <a:p>
            <a:r>
              <a:rPr lang="en-US" dirty="0" smtClean="0"/>
              <a:t> Depending on on timing</a:t>
            </a:r>
          </a:p>
          <a:p>
            <a:r>
              <a:rPr lang="en-US" dirty="0" smtClean="0"/>
              <a:t> of low, might have a</a:t>
            </a:r>
          </a:p>
          <a:p>
            <a:r>
              <a:rPr lang="en-US" dirty="0" smtClean="0"/>
              <a:t> bigger crosswind </a:t>
            </a:r>
          </a:p>
          <a:p>
            <a:r>
              <a:rPr lang="en-US" dirty="0" smtClean="0"/>
              <a:t> component than typical.</a:t>
            </a:r>
          </a:p>
          <a:p>
            <a:r>
              <a:rPr lang="en-US" dirty="0" smtClean="0"/>
              <a:t> Well under 15 knots.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971550"/>
            <a:ext cx="2134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Thursday:  note</a:t>
            </a:r>
          </a:p>
          <a:p>
            <a:r>
              <a:rPr lang="en-US" dirty="0" smtClean="0"/>
              <a:t> cold front – impacts</a:t>
            </a:r>
          </a:p>
          <a:p>
            <a:r>
              <a:rPr lang="en-US" dirty="0" smtClean="0"/>
              <a:t> size of Sc region.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2971800" y="1504950"/>
            <a:ext cx="38100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3181350"/>
            <a:ext cx="237757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small cyclonic </a:t>
            </a:r>
            <a:r>
              <a:rPr lang="en-US" dirty="0" err="1" smtClean="0"/>
              <a:t>distur</a:t>
            </a:r>
            <a:r>
              <a:rPr lang="en-US" dirty="0" smtClean="0"/>
              <a:t>-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bance</a:t>
            </a:r>
            <a:r>
              <a:rPr lang="en-US" dirty="0" smtClean="0"/>
              <a:t> passes over us</a:t>
            </a:r>
          </a:p>
          <a:p>
            <a:r>
              <a:rPr lang="en-US" dirty="0" smtClean="0"/>
              <a:t> in the morning.  Winds</a:t>
            </a:r>
          </a:p>
          <a:p>
            <a:r>
              <a:rPr lang="en-US" dirty="0" smtClean="0"/>
              <a:t> weak, but depending</a:t>
            </a:r>
          </a:p>
          <a:p>
            <a:r>
              <a:rPr lang="en-US" dirty="0" smtClean="0"/>
              <a:t> on timing, may create</a:t>
            </a:r>
          </a:p>
          <a:p>
            <a:r>
              <a:rPr lang="en-US" dirty="0" smtClean="0"/>
              <a:t> ceiling issues.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352800" y="2190750"/>
            <a:ext cx="106680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05600" y="514350"/>
            <a:ext cx="22785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Sequence of 600mb flow.  Star is </a:t>
            </a:r>
            <a:r>
              <a:rPr lang="en-US" dirty="0" err="1" smtClean="0"/>
              <a:t>climo</a:t>
            </a:r>
            <a:r>
              <a:rPr lang="en-US" dirty="0" smtClean="0"/>
              <a:t> center of 600mb anticyclone.  Line represents position of anticyclone axis for each plot.</a:t>
            </a:r>
          </a:p>
          <a:p>
            <a:endParaRPr lang="en-US" dirty="0" smtClean="0"/>
          </a:p>
          <a:p>
            <a:r>
              <a:rPr lang="en-US" dirty="0" smtClean="0"/>
              <a:t>Today: high RH penetrating into our region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52800" y="2266950"/>
            <a:ext cx="12954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n 6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68229" y="742950"/>
            <a:ext cx="237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Tomorrow:  I see</a:t>
            </a:r>
          </a:p>
          <a:p>
            <a:r>
              <a:rPr lang="en-US" dirty="0" smtClean="0"/>
              <a:t> weaker return flow</a:t>
            </a:r>
          </a:p>
          <a:p>
            <a:r>
              <a:rPr lang="en-US" dirty="0" smtClean="0"/>
              <a:t> and more straight flow into Atlantic 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6429</TotalTime>
  <Words>488</Words>
  <Application>Microsoft Macintosh PowerPoint</Application>
  <PresentationFormat>On-screen Show (16:9)</PresentationFormat>
  <Paragraphs>108</Paragraphs>
  <Slides>33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ORACLES forecasting briefing Meteorology for 13-09-2016 – 16-09-2016</vt:lpstr>
      <vt:lpstr>Summary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Upper trop</vt:lpstr>
      <vt:lpstr>Slide 14</vt:lpstr>
      <vt:lpstr>Slide 15</vt:lpstr>
      <vt:lpstr>Slide 16</vt:lpstr>
      <vt:lpstr>Slide 17</vt:lpstr>
      <vt:lpstr>High clouds</vt:lpstr>
      <vt:lpstr>Slide 19</vt:lpstr>
      <vt:lpstr>Slide 20</vt:lpstr>
      <vt:lpstr>Slide 21</vt:lpstr>
      <vt:lpstr>Mid level clouds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Low Clouds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59</cp:revision>
  <dcterms:created xsi:type="dcterms:W3CDTF">2016-09-12T02:30:36Z</dcterms:created>
  <dcterms:modified xsi:type="dcterms:W3CDTF">2016-09-12T08:11:19Z</dcterms:modified>
</cp:coreProperties>
</file>