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15"/>
  </p:notesMasterIdLst>
  <p:sldIdLst>
    <p:sldId id="256" r:id="rId2"/>
    <p:sldId id="405" r:id="rId3"/>
    <p:sldId id="410" r:id="rId4"/>
    <p:sldId id="411" r:id="rId5"/>
    <p:sldId id="412" r:id="rId6"/>
    <p:sldId id="420" r:id="rId7"/>
    <p:sldId id="413" r:id="rId8"/>
    <p:sldId id="419" r:id="rId9"/>
    <p:sldId id="414" r:id="rId10"/>
    <p:sldId id="415" r:id="rId11"/>
    <p:sldId id="416" r:id="rId12"/>
    <p:sldId id="417" r:id="rId13"/>
    <p:sldId id="418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1926" autoAdjust="0"/>
    <p:restoredTop sz="92776" autoAdjust="0"/>
  </p:normalViewPr>
  <p:slideViewPr>
    <p:cSldViewPr>
      <p:cViewPr>
        <p:scale>
          <a:sx n="120" d="100"/>
          <a:sy n="120" d="100"/>
        </p:scale>
        <p:origin x="-160" y="-8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5A592-4D14-4C7F-91ED-B56C95117113}" type="datetimeFigureOut">
              <a:rPr lang="en-US" smtClean="0"/>
              <a:pPr/>
              <a:t>9/12/16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A2CB9-FD66-4E13-B342-76D1C169DF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0583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3E1-AABC-43A4-ADE1-6EE700AE1CCF}" type="datetime1">
              <a:rPr lang="en-US" smtClean="0"/>
              <a:pPr/>
              <a:t>9/12/16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2892-FEFA-4B8F-ABD0-781A9A9F28D3}" type="datetime1">
              <a:rPr lang="en-US" smtClean="0"/>
              <a:pPr/>
              <a:t>9/12/16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DDA3-AF4A-4763-AD50-2093D766E6D1}" type="datetime1">
              <a:rPr lang="en-US" smtClean="0"/>
              <a:pPr/>
              <a:t>9/12/16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D675-CB14-4B9E-A3FB-A77161BED5A8}" type="datetime1">
              <a:rPr lang="en-US" smtClean="0"/>
              <a:pPr/>
              <a:t>9/12/16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9047-3D72-47BD-BEC5-903CBAE2C259}" type="datetime1">
              <a:rPr lang="en-US" smtClean="0"/>
              <a:pPr/>
              <a:t>9/12/16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57B0D-1CC9-415D-976C-7F22ADFEE19E}" type="datetime1">
              <a:rPr lang="en-US" smtClean="0"/>
              <a:pPr/>
              <a:t>9/12/16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77A6-2936-4342-A312-7B01191D0548}" type="datetime1">
              <a:rPr lang="en-US" smtClean="0"/>
              <a:pPr/>
              <a:t>9/12/16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FB895-2ECD-4B1D-96DA-66F210F506D7}" type="datetime1">
              <a:rPr lang="en-US" smtClean="0"/>
              <a:pPr/>
              <a:t>9/12/16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9A37-3570-473D-A526-6F7CDC8009BF}" type="datetime1">
              <a:rPr lang="en-US" smtClean="0"/>
              <a:pPr/>
              <a:t>9/12/16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EC1D-C5D1-4EEF-9BEA-8CEC1D2095D0}" type="datetime1">
              <a:rPr lang="en-US" smtClean="0"/>
              <a:pPr/>
              <a:t>9/12/16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BA27-7988-48A0-8852-57DEB9517F31}" type="datetime1">
              <a:rPr lang="en-US" smtClean="0"/>
              <a:pPr/>
              <a:t>9/12/16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C375-F334-4922-911D-C0170E2E411B}" type="datetime1">
              <a:rPr lang="en-US" smtClean="0"/>
              <a:pPr/>
              <a:t>9/12/16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4550"/>
            <a:ext cx="7772400" cy="110251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ORACLES forecasting</a:t>
            </a:r>
            <a:r>
              <a:rPr lang="en-US" sz="3200" dirty="0" smtClean="0"/>
              <a:t> briefing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Meteorology for 12-09-2016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31381"/>
            <a:ext cx="6400800" cy="1314450"/>
          </a:xfrm>
        </p:spPr>
        <p:txBody>
          <a:bodyPr/>
          <a:lstStyle/>
          <a:p>
            <a:r>
              <a:rPr lang="en-US" dirty="0" smtClean="0"/>
              <a:t>09-</a:t>
            </a:r>
            <a:r>
              <a:rPr lang="en-US" dirty="0" smtClean="0"/>
              <a:t>12-</a:t>
            </a:r>
            <a:r>
              <a:rPr lang="en-US" dirty="0" smtClean="0"/>
              <a:t>2016</a:t>
            </a:r>
          </a:p>
          <a:p>
            <a:r>
              <a:rPr lang="en-US" dirty="0" smtClean="0"/>
              <a:t>Lenny Pfister</a:t>
            </a:r>
            <a:endParaRPr lang="en-US" dirty="0"/>
          </a:p>
        </p:txBody>
      </p:sp>
      <p:pic>
        <p:nvPicPr>
          <p:cNvPr id="1026" name="Picture 2" descr="ORACLE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335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as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8955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05935" cy="3790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005" y="971550"/>
            <a:ext cx="5398995" cy="4171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87888" cy="47815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29400" y="1276350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cloud forecast</a:t>
            </a:r>
          </a:p>
          <a:p>
            <a:r>
              <a:rPr lang="en-US" dirty="0" smtClean="0"/>
              <a:t>  is stable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656294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53200" cy="50638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42950"/>
            <a:ext cx="8229600" cy="4114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Middle cloud behavior similar to flight of 20160910</a:t>
            </a:r>
            <a:r>
              <a:rPr lang="en-US" dirty="0" smtClean="0"/>
              <a:t>.</a:t>
            </a:r>
          </a:p>
          <a:p>
            <a:r>
              <a:rPr lang="en-US" dirty="0" smtClean="0"/>
              <a:t>At early morning hours </a:t>
            </a:r>
            <a:r>
              <a:rPr lang="en-US" dirty="0" err="1" smtClean="0"/>
              <a:t>attm</a:t>
            </a:r>
            <a:r>
              <a:rPr lang="en-US" dirty="0" smtClean="0"/>
              <a:t>, show a bank of mid level cloud in all flight regions.</a:t>
            </a:r>
          </a:p>
          <a:p>
            <a:r>
              <a:rPr lang="en-US" dirty="0" smtClean="0"/>
              <a:t>Both model forecasts are </a:t>
            </a:r>
            <a:r>
              <a:rPr lang="en-US" dirty="0" smtClean="0"/>
              <a:t>quite decent in getting this feature (EC arguably better) this AM.</a:t>
            </a:r>
          </a:p>
          <a:p>
            <a:r>
              <a:rPr lang="en-US" dirty="0" smtClean="0"/>
              <a:t>Consistent with diurnal cycle </a:t>
            </a:r>
            <a:r>
              <a:rPr lang="en-US" dirty="0" smtClean="0"/>
              <a:t>we saw on 9/10, cloud is expected to wane by later in the day.</a:t>
            </a:r>
          </a:p>
          <a:p>
            <a:r>
              <a:rPr lang="en-US" dirty="0" smtClean="0"/>
              <a:t>Will still occupy plan a and </a:t>
            </a:r>
            <a:r>
              <a:rPr lang="en-US" dirty="0" err="1" smtClean="0"/>
              <a:t>b</a:t>
            </a:r>
            <a:r>
              <a:rPr lang="en-US" dirty="0" smtClean="0"/>
              <a:t> region, but not routine region.</a:t>
            </a:r>
          </a:p>
          <a:p>
            <a:r>
              <a:rPr lang="en-US" dirty="0" smtClean="0"/>
              <a:t>Expect clear opportunities in “center” of plume for ER-2</a:t>
            </a:r>
          </a:p>
          <a:p>
            <a:r>
              <a:rPr lang="en-US" dirty="0" smtClean="0"/>
              <a:t>Forecasts for next two days are stable – show waning middle cloud</a:t>
            </a:r>
          </a:p>
          <a:p>
            <a:r>
              <a:rPr lang="en-US" dirty="0" smtClean="0"/>
              <a:t>Airport weather – light winds this morning, overcast, adequate ceilings.  PM winds higher than usual, about 20 knots down the runway.</a:t>
            </a: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103159" cy="3943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0"/>
            <a:ext cx="4191000" cy="39479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5400" y="4248150"/>
            <a:ext cx="176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Forecast for now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04818" cy="42481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1200" y="361950"/>
            <a:ext cx="1147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 10, 3Z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125" y="0"/>
            <a:ext cx="5476875" cy="3943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4705350"/>
            <a:ext cx="472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Imagery for now (right) and Sep 10 at same time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34345" cy="42481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361950"/>
            <a:ext cx="1264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 10, 12Z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67400" y="1276350"/>
            <a:ext cx="312248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 10 at 12Z.</a:t>
            </a:r>
          </a:p>
          <a:p>
            <a:endParaRPr lang="en-US" dirty="0" smtClean="0"/>
          </a:p>
          <a:p>
            <a:r>
              <a:rPr lang="en-US" dirty="0" smtClean="0"/>
              <a:t>Clearly waning middle cloud</a:t>
            </a:r>
          </a:p>
          <a:p>
            <a:endParaRPr lang="en-US" dirty="0" smtClean="0"/>
          </a:p>
          <a:p>
            <a:r>
              <a:rPr lang="en-US" dirty="0" smtClean="0"/>
              <a:t>UKMO missed this whole thing,</a:t>
            </a:r>
          </a:p>
          <a:p>
            <a:r>
              <a:rPr lang="en-US" dirty="0" smtClean="0"/>
              <a:t>EC misclassified as high cloud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103159" cy="3943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125" y="0"/>
            <a:ext cx="5476875" cy="3943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48200" cy="35917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375064"/>
            <a:ext cx="4876800" cy="37684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57800" y="361950"/>
            <a:ext cx="3499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Forecasts for 11 AM and 2 PM local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44422" cy="4940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43600" y="1352550"/>
            <a:ext cx="33146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UKMO also shows a bit</a:t>
            </a:r>
          </a:p>
          <a:p>
            <a:r>
              <a:rPr lang="en-US" dirty="0" smtClean="0"/>
              <a:t>  just south of 10S.</a:t>
            </a:r>
          </a:p>
          <a:p>
            <a:endParaRPr lang="en-US" dirty="0" smtClean="0"/>
          </a:p>
          <a:p>
            <a:r>
              <a:rPr lang="en-US" dirty="0" smtClean="0"/>
              <a:t>This model tends to </a:t>
            </a:r>
            <a:r>
              <a:rPr lang="en-US" dirty="0" err="1" smtClean="0"/>
              <a:t>underpredict</a:t>
            </a:r>
            <a:endParaRPr lang="en-US" dirty="0" smtClean="0"/>
          </a:p>
          <a:p>
            <a:r>
              <a:rPr lang="en-US" dirty="0" smtClean="0"/>
              <a:t>  the middle cloud.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83724" cy="5010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6275</TotalTime>
  <Words>243</Words>
  <Application>Microsoft Macintosh PowerPoint</Application>
  <PresentationFormat>On-screen Show (16:9)</PresentationFormat>
  <Paragraphs>44</Paragraphs>
  <Slides>13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ORACLES forecasting briefing Meteorology for 12-09-2016</vt:lpstr>
      <vt:lpstr>Summary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ORACLES forecasting Briefing Aerosols</dc:title>
  <dc:creator>Pablo Saide Peralta</dc:creator>
  <cp:lastModifiedBy>Lenny Pfister</cp:lastModifiedBy>
  <cp:revision>56</cp:revision>
  <dcterms:created xsi:type="dcterms:W3CDTF">2016-09-12T02:30:36Z</dcterms:created>
  <dcterms:modified xsi:type="dcterms:W3CDTF">2016-09-12T05:37:32Z</dcterms:modified>
</cp:coreProperties>
</file>