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0" r:id="rId3"/>
    <p:sldId id="281" r:id="rId4"/>
    <p:sldId id="282" r:id="rId5"/>
    <p:sldId id="349" r:id="rId6"/>
    <p:sldId id="277" r:id="rId7"/>
    <p:sldId id="323" r:id="rId8"/>
    <p:sldId id="319" r:id="rId9"/>
    <p:sldId id="320" r:id="rId10"/>
    <p:sldId id="351" r:id="rId11"/>
    <p:sldId id="352" r:id="rId12"/>
    <p:sldId id="321" r:id="rId13"/>
    <p:sldId id="299" r:id="rId14"/>
    <p:sldId id="343" r:id="rId15"/>
    <p:sldId id="345" r:id="rId16"/>
    <p:sldId id="355" r:id="rId17"/>
    <p:sldId id="300" r:id="rId18"/>
    <p:sldId id="301" r:id="rId19"/>
    <p:sldId id="302" r:id="rId20"/>
    <p:sldId id="316" r:id="rId21"/>
    <p:sldId id="346" r:id="rId22"/>
    <p:sldId id="353" r:id="rId23"/>
    <p:sldId id="354" r:id="rId24"/>
    <p:sldId id="35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>
      <p:cViewPr>
        <p:scale>
          <a:sx n="33" d="100"/>
          <a:sy n="33" d="100"/>
        </p:scale>
        <p:origin x="-1608" y="-9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D798-E986-4347-8B6E-7718513331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08-09-2016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</a:t>
            </a:r>
            <a:r>
              <a:rPr lang="en-US" dirty="0" smtClean="0"/>
              <a:t>14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7485"/>
            <a:ext cx="2914650" cy="22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52550"/>
            <a:ext cx="2824163" cy="27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21397" y="33908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5758" y="34670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" y="2954672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81" y="3949701"/>
            <a:ext cx="3087782" cy="3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317"/>
            <a:ext cx="3108966" cy="27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2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97" y="1200150"/>
            <a:ext cx="26804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944033"/>
            <a:ext cx="2903220" cy="342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5197" y="35432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33908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40995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49701"/>
            <a:ext cx="3421063" cy="3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56" y="14287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87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9715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0400" y="1988232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201924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cross-section South to North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908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336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24955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247644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4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691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1286"/>
            <a:ext cx="2695570" cy="31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OC curtains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62200" y="1733550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7400" y="1733550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1239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9" y="325755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p.1dustaot.072.oracles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30940"/>
            <a:ext cx="4038600" cy="31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0849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362200" y="1733550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7400" y="1733550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DUST curtains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11239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9" y="325755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8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4392"/>
            <a:ext cx="6320667" cy="24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647950"/>
            <a:ext cx="6320667" cy="24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" y="1123950"/>
            <a:ext cx="260137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342840"/>
            <a:ext cx="723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53300" y="295275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173355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2495550"/>
            <a:ext cx="3048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14800" y="432435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2590800" y="4552950"/>
            <a:ext cx="1524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5000" y="461004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56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48" y="1123950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46" y="1123950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348615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Age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1" y="349758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 Age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46704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3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56" y="1326468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26468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9908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</a:t>
            </a:r>
            <a:r>
              <a:rPr lang="en-US" dirty="0"/>
              <a:t>cross-section South to </a:t>
            </a:r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3800" y="194304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90800" y="1223452"/>
            <a:ext cx="0" cy="2643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1898786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39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05" y="2715122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59" y="2715122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2" y="2715122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60" y="204954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2" y="204954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02" y="209550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1" y="1669990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58115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225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58200" y="209550"/>
            <a:ext cx="504824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6600" y="38040"/>
            <a:ext cx="131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7470" y="4171950"/>
            <a:ext cx="8977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Precip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528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628840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  <p:sp>
        <p:nvSpPr>
          <p:cNvPr id="5" name="AutoShape 6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Biomass burning emissions (FINN)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3738822"/>
            <a:ext cx="6354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375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2016-09-07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7209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2016-09-08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4060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2016-09-09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5905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2016-09-10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7" y="1747838"/>
            <a:ext cx="1943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30" y="1747838"/>
            <a:ext cx="1905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33550"/>
            <a:ext cx="1895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1" y="1747838"/>
            <a:ext cx="18954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8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5002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cross-section South to 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20192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  <p:pic>
        <p:nvPicPr>
          <p:cNvPr id="13" name="Picture 6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4" y="1485002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3126888" cy="3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67200" y="201924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5908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336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24955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5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857250"/>
          </a:xfrm>
        </p:spPr>
        <p:txBody>
          <a:bodyPr/>
          <a:lstStyle/>
          <a:p>
            <a:r>
              <a:rPr lang="en-US" dirty="0" smtClean="0"/>
              <a:t>Satellite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 descr="C:\Users\saide\Downloads\tracks_Sept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52229"/>
            <a:ext cx="6302903" cy="8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310575"/>
            <a:ext cx="22938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ide\Downloads\tracks_Sept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857250"/>
            <a:ext cx="595985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7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de\Downloads\tracks_Sept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24" y="1"/>
            <a:ext cx="442606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29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</a:t>
            </a:r>
            <a:r>
              <a:rPr lang="en-US" dirty="0" smtClean="0"/>
              <a:t>11 </a:t>
            </a:r>
            <a:r>
              <a:rPr lang="en-US" dirty="0" smtClean="0"/>
              <a:t>2016 (model evaluation)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 &amp; </a:t>
            </a:r>
            <a:r>
              <a:rPr lang="en-US" dirty="0" smtClean="0"/>
              <a:t>Aqua AOD (clear-sky)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271885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MODIS NNR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270010"/>
            <a:ext cx="2409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WRF-AAM</a:t>
            </a:r>
            <a:endParaRPr lang="en-US" sz="2400" dirty="0"/>
          </a:p>
        </p:txBody>
      </p:sp>
      <p:pic>
        <p:nvPicPr>
          <p:cNvPr id="3" name="Picture 2" descr="C:\Users\saide\Documents\iowa_work\namibia_clouds_aerosol_project\ORACLES\forecast\20160912\20160911\NASA_NNR_TERRAAQUA_climatology_map20160911_to_201609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1657350"/>
            <a:ext cx="467659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de\Documents\iowa_work\namibia_clouds_aerosol_project\ORACLES\forecast\20160912\20160911\WRFCHEM_fire_on_inv_gthomp_TERRAAQUA_AOD550_climatology_map20160911_to_201609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57350"/>
            <a:ext cx="467659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3411"/>
            <a:ext cx="8467725" cy="1034339"/>
          </a:xfrm>
        </p:spPr>
        <p:txBody>
          <a:bodyPr>
            <a:normAutofit/>
          </a:bodyPr>
          <a:lstStyle/>
          <a:p>
            <a:r>
              <a:rPr lang="en-US" dirty="0" smtClean="0"/>
              <a:t>Above Cloud AOD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46910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4745" y="2981295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Terra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047750"/>
            <a:ext cx="1495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6805" y="1047750"/>
            <a:ext cx="2533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 (WRF-AAM)</a:t>
            </a:r>
            <a:endParaRPr lang="en-US" sz="2000" b="1" dirty="0"/>
          </a:p>
        </p:txBody>
      </p:sp>
      <p:pic>
        <p:nvPicPr>
          <p:cNvPr id="2050" name="Picture 2" descr="C:\Users\saide\Documents\iowa_work\namibia_clouds_aerosol_project\ORACLES\forecast\20160912\20160911\ACAOD_MODIS_TERRA_climatology_map20160911_to_201609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4" y="1437277"/>
            <a:ext cx="4431116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de\Documents\iowa_work\namibia_clouds_aerosol_project\ORACLES\forecast\20160912\20160911\ACAOD_WRF1_MODIS_TERRA_climatology_map20160911_to_201609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84" y="1447860"/>
            <a:ext cx="4431116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</a:t>
            </a:r>
            <a:r>
              <a:rPr lang="en-US" dirty="0" smtClean="0"/>
              <a:t>12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08561"/>
            <a:ext cx="2667000" cy="31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37" y="1026167"/>
            <a:ext cx="2498863" cy="26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48281" y="3038926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31870" y="3354782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" y="2954672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88820"/>
            <a:ext cx="3486849" cy="35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" y="1048280"/>
            <a:ext cx="2942771" cy="33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" y="849874"/>
            <a:ext cx="2942771" cy="1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</a:t>
            </a:r>
            <a:r>
              <a:rPr lang="en-US" dirty="0" smtClean="0"/>
              <a:t>13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" y="1580360"/>
            <a:ext cx="3122345" cy="27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9490"/>
            <a:ext cx="2767013" cy="270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48281" y="33908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5758" y="3343726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3257550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13" y="1557085"/>
            <a:ext cx="3042615" cy="23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53" y="3873448"/>
            <a:ext cx="3538546" cy="3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196</Words>
  <Application>Microsoft Office PowerPoint</Application>
  <PresentationFormat>On-screen Show (16:9)</PresentationFormat>
  <Paragraphs>97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ORACLES forecasting Briefing Aerosols</vt:lpstr>
      <vt:lpstr>Biomass burning emissions (FINN) evolution</vt:lpstr>
      <vt:lpstr>Sept 11 2016 (model evaluation) </vt:lpstr>
      <vt:lpstr>Terra &amp; Aqua AOD (clear-sky)</vt:lpstr>
      <vt:lpstr>Above Cloud AOD</vt:lpstr>
      <vt:lpstr>Sept 12 2016 </vt:lpstr>
      <vt:lpstr>AOD 12 UTC</vt:lpstr>
      <vt:lpstr>Sept 13 2016 </vt:lpstr>
      <vt:lpstr>AOD 12 UTC</vt:lpstr>
      <vt:lpstr>Sept 14 2016 </vt:lpstr>
      <vt:lpstr>AOD 12 UTC</vt:lpstr>
      <vt:lpstr>AOD 12 UTC</vt:lpstr>
      <vt:lpstr>PowerPoint Presentation</vt:lpstr>
      <vt:lpstr>GEOS5 OC curtains</vt:lpstr>
      <vt:lpstr>GEOS5 DUST curtains</vt:lpstr>
      <vt:lpstr>PowerPoint Presentation</vt:lpstr>
      <vt:lpstr>Smoke Age distribution</vt:lpstr>
      <vt:lpstr>Vertical cross-section South to North</vt:lpstr>
      <vt:lpstr>Aerosol-cloud interactions</vt:lpstr>
      <vt:lpstr>Vertical cross-section South to North</vt:lpstr>
      <vt:lpstr>Satellite tracks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Pablo Saide</cp:lastModifiedBy>
  <cp:revision>213</cp:revision>
  <dcterms:created xsi:type="dcterms:W3CDTF">2006-08-16T00:00:00Z</dcterms:created>
  <dcterms:modified xsi:type="dcterms:W3CDTF">2016-09-12T08:17:42Z</dcterms:modified>
</cp:coreProperties>
</file>