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3" r:id="rId3"/>
    <p:sldId id="276" r:id="rId4"/>
    <p:sldId id="259" r:id="rId5"/>
    <p:sldId id="275" r:id="rId6"/>
    <p:sldId id="261" r:id="rId7"/>
    <p:sldId id="265" r:id="rId8"/>
    <p:sldId id="270" r:id="rId9"/>
    <p:sldId id="280" r:id="rId10"/>
    <p:sldId id="279" r:id="rId11"/>
    <p:sldId id="278" r:id="rId12"/>
    <p:sldId id="267" r:id="rId13"/>
    <p:sldId id="268" r:id="rId14"/>
    <p:sldId id="269" r:id="rId15"/>
    <p:sldId id="258" r:id="rId16"/>
    <p:sldId id="263" r:id="rId17"/>
    <p:sldId id="274" r:id="rId18"/>
  </p:sldIdLst>
  <p:sldSz cx="9144000" cy="5143500" type="screen16x9"/>
  <p:notesSz cx="7010400" cy="9448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D7ED"/>
    <a:srgbClr val="CDB7ED"/>
    <a:srgbClr val="FFFAD0"/>
    <a:srgbClr val="FCFFB9"/>
    <a:srgbClr val="BDB1FF"/>
    <a:srgbClr val="2C93EF"/>
    <a:srgbClr val="094AB8"/>
    <a:srgbClr val="EF0202"/>
    <a:srgbClr val="A8B9DA"/>
    <a:srgbClr val="87B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/>
    <p:restoredTop sz="95982" autoAdjust="0"/>
  </p:normalViewPr>
  <p:slideViewPr>
    <p:cSldViewPr snapToGrid="0">
      <p:cViewPr varScale="1">
        <p:scale>
          <a:sx n="113" d="100"/>
          <a:sy n="113" d="100"/>
        </p:scale>
        <p:origin x="-864" y="-80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55600" y="708025"/>
            <a:ext cx="62992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87863"/>
            <a:ext cx="5607050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1">
                <a:solidFill>
                  <a:srgbClr val="FF0000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>
                <a:solidFill>
                  <a:srgbClr val="2C93E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233" y="228297"/>
            <a:ext cx="1077235" cy="107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6100947" y="15612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3096049" y="15423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93052" y="166103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6119276" y="252793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0"/>
          </p:nvPr>
        </p:nvSpPr>
        <p:spPr>
          <a:xfrm>
            <a:off x="3114378" y="252604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537908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4858"/>
            <a:ext cx="3007591" cy="87195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076816"/>
            <a:ext cx="3007591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63" y="166155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47014" y="2540792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06363"/>
            <a:ext cx="4373562" cy="628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4679422" y="216430"/>
            <a:ext cx="4051828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90" y="1151405"/>
            <a:ext cx="4039465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0" y="1631507"/>
            <a:ext cx="4039465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04" y="1151405"/>
            <a:ext cx="4040909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4" y="1631507"/>
            <a:ext cx="4040909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emf"/><Relationship Id="rId21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938" y="106363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0" y="825500"/>
            <a:ext cx="8813800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709" y="133351"/>
            <a:ext cx="566890" cy="5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ORACLES Forecast Briefing</a:t>
            </a:r>
            <a:br>
              <a:rPr lang="en-US" dirty="0" smtClean="0"/>
            </a:br>
            <a:r>
              <a:rPr lang="en-US" dirty="0" smtClean="0"/>
              <a:t>(Aerosols)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12 </a:t>
            </a:r>
            <a:r>
              <a:rPr lang="en-US" dirty="0" smtClean="0"/>
              <a:t>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1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Smoke Age Distribution: </a:t>
            </a:r>
            <a:r>
              <a:rPr lang="en-US" dirty="0" smtClean="0"/>
              <a:t>N</a:t>
            </a:r>
            <a:r>
              <a:rPr lang="en-US" dirty="0" smtClean="0"/>
              <a:t>W-SE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WRF Extinction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3101" b="13101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WRF Mean Age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13116" b="13116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Smoke Age Distribution: </a:t>
            </a:r>
            <a:r>
              <a:rPr lang="en-US" dirty="0" smtClean="0"/>
              <a:t>W-E at 15S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WRF Extinction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2935" b="12935"/>
          <a:stretch>
            <a:fillRect/>
          </a:stretch>
        </p:blipFill>
        <p:spPr/>
      </p:pic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WRF Mean Age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12950" b="12950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9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6383" y="1083169"/>
            <a:ext cx="13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GEOS-5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1234" y="3401908"/>
            <a:ext cx="88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WRF</a:t>
            </a:r>
            <a:endParaRPr lang="en-US" sz="24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l="-26262" r="-26262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idx="10"/>
          </p:nvPr>
        </p:nvPicPr>
        <p:blipFill>
          <a:blip r:embed="rId3"/>
          <a:srcRect l="-26262" r="-262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459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6383" y="1083169"/>
            <a:ext cx="13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GEOS-5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1234" y="3401908"/>
            <a:ext cx="88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WRF</a:t>
            </a:r>
            <a:endParaRPr lang="en-US" sz="2400" dirty="0"/>
          </a:p>
        </p:txBody>
      </p:sp>
      <p:pic>
        <p:nvPicPr>
          <p:cNvPr id="10" name="Picture 2" descr="image require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6113" r="2484" b="19545"/>
          <a:stretch/>
        </p:blipFill>
        <p:spPr bwMode="auto">
          <a:xfrm>
            <a:off x="7596999" y="1792831"/>
            <a:ext cx="1293304" cy="126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8595880" y="1967136"/>
            <a:ext cx="219715" cy="883966"/>
            <a:chOff x="2133600" y="1504950"/>
            <a:chExt cx="459042" cy="135255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2133600" y="1504950"/>
              <a:ext cx="0" cy="762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133600" y="2266950"/>
              <a:ext cx="459042" cy="5905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-26262" r="-26262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idx="10"/>
          </p:nvPr>
        </p:nvPicPr>
        <p:blipFill>
          <a:blip r:embed="rId4"/>
          <a:srcRect l="-26262" r="-26262"/>
          <a:stretch>
            <a:fillRect/>
          </a:stretch>
        </p:blipFill>
        <p:spPr>
          <a:xfrm>
            <a:off x="113299" y="2540792"/>
            <a:ext cx="8813800" cy="2239233"/>
          </a:xfrm>
        </p:spPr>
      </p:pic>
    </p:spTree>
    <p:extLst>
      <p:ext uri="{BB962C8B-B14F-4D97-AF65-F5344CB8AC3E}">
        <p14:creationId xmlns:p14="http://schemas.microsoft.com/office/powerpoint/2010/main" val="229457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6383" y="1083169"/>
            <a:ext cx="13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GEOS-5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1234" y="3401908"/>
            <a:ext cx="88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WRF</a:t>
            </a:r>
            <a:endParaRPr lang="en-US" sz="2400" dirty="0"/>
          </a:p>
        </p:txBody>
      </p:sp>
      <p:pic>
        <p:nvPicPr>
          <p:cNvPr id="10" name="Picture 2" descr="image require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6113" r="2484" b="19545"/>
          <a:stretch/>
        </p:blipFill>
        <p:spPr bwMode="auto">
          <a:xfrm>
            <a:off x="7596999" y="1792831"/>
            <a:ext cx="1293304" cy="126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8018704" y="2465145"/>
            <a:ext cx="577176" cy="124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595880" y="2465145"/>
            <a:ext cx="219715" cy="385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-26262" r="-26262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idx="10"/>
          </p:nvPr>
        </p:nvPicPr>
        <p:blipFill>
          <a:blip r:embed="rId4"/>
          <a:srcRect l="-26262" r="-262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5143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</a:t>
            </a:r>
            <a:r>
              <a:rPr lang="en-US" dirty="0" smtClean="0"/>
              <a:t> 16 </a:t>
            </a:r>
            <a:r>
              <a:rPr lang="en-US" dirty="0" smtClean="0"/>
              <a:t>September 2017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Flight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9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GEOS-5 AOD on </a:t>
            </a:r>
            <a:r>
              <a:rPr lang="en-US" dirty="0" smtClean="0"/>
              <a:t>Friday</a:t>
            </a:r>
            <a:r>
              <a:rPr lang="en-US" dirty="0" smtClean="0"/>
              <a:t> </a:t>
            </a:r>
            <a:r>
              <a:rPr lang="en-US" dirty="0" smtClean="0"/>
              <a:t>2016</a:t>
            </a:r>
            <a:r>
              <a:rPr lang="en-US" dirty="0"/>
              <a:t>-09-</a:t>
            </a:r>
            <a:r>
              <a:rPr lang="en-US" dirty="0" smtClean="0"/>
              <a:t>16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2"/>
          </p:nvPr>
        </p:nvPicPr>
        <p:blipFill>
          <a:blip r:embed="rId2"/>
          <a:srcRect l="3895" r="3895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3"/>
          </p:nvPr>
        </p:nvPicPr>
        <p:blipFill>
          <a:blip r:embed="rId3"/>
          <a:srcRect l="3895" r="3895"/>
          <a:stretch>
            <a:fillRect/>
          </a:stretch>
        </p:blipFill>
        <p:spPr/>
      </p:pic>
      <p:pic>
        <p:nvPicPr>
          <p:cNvPr id="15" name="Content Placeholder 14"/>
          <p:cNvPicPr>
            <a:picLocks noGrp="1" noChangeAspect="1"/>
          </p:cNvPicPr>
          <p:nvPr>
            <p:ph sz="half" idx="14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8225" r="8225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6"/>
          <a:srcRect l="3895" r="3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601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GEOS-5 </a:t>
            </a:r>
            <a:r>
              <a:rPr lang="en-US" dirty="0" smtClean="0"/>
              <a:t>6km AOD </a:t>
            </a:r>
            <a:r>
              <a:rPr lang="en-US" dirty="0"/>
              <a:t>on Friday 2016-09-16 12Z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rcRect t="9576" b="9576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18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Aerosol Week</a:t>
            </a:r>
            <a:endParaRPr lang="en-US" dirty="0"/>
          </a:p>
        </p:txBody>
      </p:sp>
      <p:pic>
        <p:nvPicPr>
          <p:cNvPr id="9" name="tot.2016091112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225" y="1119188"/>
            <a:ext cx="4391025" cy="3392487"/>
          </a:xfrm>
        </p:spPr>
      </p:pic>
      <p:pic>
        <p:nvPicPr>
          <p:cNvPr id="10" name="oc.2016091112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8363" y="1212850"/>
            <a:ext cx="4084637" cy="31559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20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8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OC at 500 </a:t>
            </a:r>
            <a:r>
              <a:rPr lang="en-US" dirty="0" err="1" smtClean="0"/>
              <a:t>hPa</a:t>
            </a:r>
            <a:endParaRPr lang="en-US" dirty="0"/>
          </a:p>
        </p:txBody>
      </p:sp>
      <p:pic>
        <p:nvPicPr>
          <p:cNvPr id="9" name="oc500.201609111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3779" b="3662"/>
          <a:stretch/>
        </p:blipFill>
        <p:spPr>
          <a:xfrm>
            <a:off x="476891" y="820486"/>
            <a:ext cx="8256143" cy="399004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7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Thursday 15 </a:t>
            </a:r>
            <a:r>
              <a:rPr lang="en-US" dirty="0" smtClean="0"/>
              <a:t>September 2017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Flight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72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GEOS-5 6km AOD on </a:t>
            </a:r>
            <a:r>
              <a:rPr lang="en-US" dirty="0" smtClean="0"/>
              <a:t>Thu </a:t>
            </a:r>
            <a:r>
              <a:rPr lang="en-US" dirty="0"/>
              <a:t>2016-09-</a:t>
            </a:r>
            <a:r>
              <a:rPr lang="en-US" dirty="0" smtClean="0"/>
              <a:t>15 </a:t>
            </a:r>
            <a:r>
              <a:rPr lang="en-US" dirty="0"/>
              <a:t>12Z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-11844" r="-11844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89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GEOS-5 AOD on </a:t>
            </a:r>
            <a:r>
              <a:rPr lang="en-US" dirty="0" smtClean="0"/>
              <a:t>Thursday</a:t>
            </a:r>
            <a:r>
              <a:rPr lang="en-US" dirty="0" smtClean="0"/>
              <a:t> </a:t>
            </a:r>
            <a:r>
              <a:rPr lang="en-US" dirty="0" smtClean="0"/>
              <a:t>2016</a:t>
            </a:r>
            <a:r>
              <a:rPr lang="en-US" dirty="0"/>
              <a:t>-09-</a:t>
            </a:r>
            <a:r>
              <a:rPr lang="en-US" dirty="0" smtClean="0"/>
              <a:t>15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895" r="3895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3895" r="3895"/>
          <a:stretch>
            <a:fillRect/>
          </a:stretch>
        </p:blipFill>
        <p:spPr/>
      </p:pic>
      <p:pic>
        <p:nvPicPr>
          <p:cNvPr id="17" name="Content Placeholder 16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l="3895" r="3895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6"/>
          <a:srcRect l="8225" r="8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4025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9"/>
          </p:nvPr>
        </p:nvPicPr>
        <p:blipFill>
          <a:blip r:embed="rId2"/>
          <a:srcRect t="-2053" b="-2053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6"/>
          </p:nvPr>
        </p:nvPicPr>
        <p:blipFill>
          <a:blip r:embed="rId3"/>
          <a:srcRect t="-2053" b="-2053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7"/>
          </p:nvPr>
        </p:nvPicPr>
        <p:blipFill>
          <a:blip r:embed="rId4"/>
          <a:srcRect l="-6814" r="-6814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21"/>
          </p:nvPr>
        </p:nvPicPr>
        <p:blipFill>
          <a:blip r:embed="rId5"/>
          <a:srcRect l="243" r="243"/>
          <a:stretch>
            <a:fillRect/>
          </a:stretch>
        </p:blipFill>
        <p:spPr/>
      </p:pic>
      <p:pic>
        <p:nvPicPr>
          <p:cNvPr id="20" name="Content Placeholder 11"/>
          <p:cNvPicPr>
            <a:picLocks noGrp="1" noChangeAspect="1"/>
          </p:cNvPicPr>
          <p:nvPr>
            <p:ph sz="half" idx="18"/>
          </p:nvPr>
        </p:nvPicPr>
        <p:blipFill>
          <a:blip r:embed="rId6"/>
          <a:srcRect l="270" r="2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6668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8"/>
          </p:nvPr>
        </p:nvPicPr>
        <p:blipFill>
          <a:blip r:embed="rId2"/>
          <a:srcRect l="270" r="270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7"/>
          </p:nvPr>
        </p:nvPicPr>
        <p:blipFill>
          <a:blip r:embed="rId3"/>
          <a:srcRect l="243" r="243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6"/>
          </p:nvPr>
        </p:nvPicPr>
        <p:blipFill>
          <a:blip r:embed="rId4"/>
          <a:srcRect l="243" r="243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sz="half" idx="21"/>
          </p:nvPr>
        </p:nvPicPr>
        <p:blipFill>
          <a:blip r:embed="rId5"/>
          <a:srcRect l="243" r="243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20"/>
          </p:nvPr>
        </p:nvPicPr>
        <p:blipFill>
          <a:blip r:embed="rId6"/>
          <a:srcRect l="270" r="270"/>
          <a:stretch>
            <a:fillRect/>
          </a:stretch>
        </p:blipFill>
        <p:spPr/>
      </p:pic>
      <p:pic>
        <p:nvPicPr>
          <p:cNvPr id="15" name="Content Placeholder 14"/>
          <p:cNvPicPr>
            <a:picLocks noGrp="1" noChangeAspect="1"/>
          </p:cNvPicPr>
          <p:nvPr>
            <p:ph sz="half" idx="19"/>
          </p:nvPr>
        </p:nvPicPr>
        <p:blipFill>
          <a:blip r:embed="rId7"/>
          <a:srcRect l="270" r="2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8234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PBL Height – Thu 2016-09-15 12Z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GEOS-5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WRF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6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-10155" r="-10155"/>
          <a:stretch>
            <a:fillRect/>
          </a:stretch>
        </p:blipFill>
        <p:spPr/>
      </p:pic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094" b="10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4152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19607</TotalTime>
  <Words>195</Words>
  <Application>Microsoft Macintosh PowerPoint</Application>
  <PresentationFormat>On-screen Show (16:9)</PresentationFormat>
  <Paragraphs>59</Paragraphs>
  <Slides>17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Blank Presentation</vt:lpstr>
      <vt:lpstr>ORACLES Forecast Briefing (Aerosols) </vt:lpstr>
      <vt:lpstr>The Aerosol Week</vt:lpstr>
      <vt:lpstr>GEOS-5 OC at 500 hPa</vt:lpstr>
      <vt:lpstr> Thursday 15 September 2017</vt:lpstr>
      <vt:lpstr>GEOS-5 6km AOD on Thu 2016-09-15 12Z</vt:lpstr>
      <vt:lpstr>GEOS-5 AOD on Thursday 2016-09-15 12Z</vt:lpstr>
      <vt:lpstr>PowerPoint Presentation</vt:lpstr>
      <vt:lpstr>PowerPoint Presentation</vt:lpstr>
      <vt:lpstr>PBL Height – Thu 2016-09-15 12Z</vt:lpstr>
      <vt:lpstr>Smoke Age Distribution: NW-SE</vt:lpstr>
      <vt:lpstr>Smoke Age Distribution: W-E at 15S</vt:lpstr>
      <vt:lpstr>PowerPoint Presentation</vt:lpstr>
      <vt:lpstr>PowerPoint Presentation</vt:lpstr>
      <vt:lpstr>PowerPoint Presentation</vt:lpstr>
      <vt:lpstr>Friday 16 September 2017</vt:lpstr>
      <vt:lpstr>GEOS-5 AOD on Friday 2016-09-16 12Z</vt:lpstr>
      <vt:lpstr>GEOS-5 6km AOD on Friday 2016-09-16 12Z</vt:lpstr>
    </vt:vector>
  </TitlesOfParts>
  <Manager/>
  <Company>LMIT ODIN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  </dc:title>
  <dc:subject/>
  <dc:creator>LMIT ODIN</dc:creator>
  <cp:keywords/>
  <dc:description/>
  <cp:lastModifiedBy>Arlindo da Silva</cp:lastModifiedBy>
  <cp:revision>521</cp:revision>
  <cp:lastPrinted>2006-05-05T11:56:29Z</cp:lastPrinted>
  <dcterms:created xsi:type="dcterms:W3CDTF">2013-05-01T18:14:36Z</dcterms:created>
  <dcterms:modified xsi:type="dcterms:W3CDTF">2016-09-12T07:24:07Z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