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6989-C803-B247-8CCB-62237F5F99F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7FBB-17D4-C44E-8903-D2C14B1C2D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Here are some forecast winds on takeoff and landing, and charts near </a:t>
            </a:r>
            <a:r>
              <a:rPr lang="en-US" smtClean="0"/>
              <a:t>cruise altitude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Winds on </a:t>
            </a:r>
            <a:r>
              <a:rPr lang="en-US" dirty="0" err="1" smtClean="0"/>
              <a:t>climbout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4.8kft  S 10</a:t>
            </a:r>
          </a:p>
          <a:p>
            <a:r>
              <a:rPr lang="en-US" sz="2400" dirty="0" smtClean="0"/>
              <a:t>9.9kft NW 30</a:t>
            </a:r>
          </a:p>
          <a:p>
            <a:r>
              <a:rPr lang="en-US" sz="2400" dirty="0" smtClean="0"/>
              <a:t>18.3kft WNW 30</a:t>
            </a:r>
          </a:p>
          <a:p>
            <a:r>
              <a:rPr lang="en-US" sz="2400" dirty="0" smtClean="0"/>
              <a:t>30.1kft W 65</a:t>
            </a:r>
          </a:p>
          <a:p>
            <a:r>
              <a:rPr lang="en-US" sz="2400" dirty="0" smtClean="0"/>
              <a:t>38.7kft W 75</a:t>
            </a:r>
          </a:p>
          <a:p>
            <a:r>
              <a:rPr lang="en-US" sz="2400" dirty="0" smtClean="0"/>
              <a:t>44.6kft WNW 70</a:t>
            </a:r>
          </a:p>
          <a:p>
            <a:r>
              <a:rPr lang="en-US" sz="2400" dirty="0" smtClean="0"/>
              <a:t>53.1kft  NW 40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509603" cy="56322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5312" y="6240604"/>
            <a:ext cx="172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Winds at 60.5kft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8197" cy="5503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404" y="6021085"/>
            <a:ext cx="177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Winds at 67.5 </a:t>
            </a:r>
            <a:r>
              <a:rPr lang="en-US" dirty="0" err="1" smtClean="0"/>
              <a:t>kft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Winds on landing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4.8kft  N 5</a:t>
            </a:r>
          </a:p>
          <a:p>
            <a:r>
              <a:rPr lang="en-US" sz="2400" dirty="0" smtClean="0"/>
              <a:t>9.9kft WNW 30</a:t>
            </a:r>
          </a:p>
          <a:p>
            <a:r>
              <a:rPr lang="en-US" sz="2400" dirty="0" smtClean="0"/>
              <a:t>18.3kft NW 30</a:t>
            </a:r>
          </a:p>
          <a:p>
            <a:r>
              <a:rPr lang="en-US" sz="2400" dirty="0" smtClean="0"/>
              <a:t>30.1kft W 70</a:t>
            </a:r>
          </a:p>
          <a:p>
            <a:r>
              <a:rPr lang="en-US" sz="2400" dirty="0" smtClean="0"/>
              <a:t>38.7kft WSW 80</a:t>
            </a:r>
          </a:p>
          <a:p>
            <a:r>
              <a:rPr lang="en-US" sz="2400" dirty="0" smtClean="0"/>
              <a:t>44.6kft WNW 55</a:t>
            </a:r>
          </a:p>
          <a:p>
            <a:r>
              <a:rPr lang="en-US" sz="2400" dirty="0" smtClean="0"/>
              <a:t>53.1kft  NW 45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73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Winds</vt:lpstr>
      <vt:lpstr>Forecast Winds on climbout</vt:lpstr>
      <vt:lpstr>Slide 3</vt:lpstr>
      <vt:lpstr>Slide 4</vt:lpstr>
      <vt:lpstr>Forecast Winds on landing</vt:lpstr>
    </vt:vector>
  </TitlesOfParts>
  <Company>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</dc:title>
  <dc:creator>Lenny Pfister</dc:creator>
  <cp:lastModifiedBy>Lenny Pfister</cp:lastModifiedBy>
  <cp:revision>2</cp:revision>
  <dcterms:created xsi:type="dcterms:W3CDTF">2016-09-11T12:43:21Z</dcterms:created>
  <dcterms:modified xsi:type="dcterms:W3CDTF">2016-09-11T13:10:17Z</dcterms:modified>
</cp:coreProperties>
</file>