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56" r:id="rId2"/>
    <p:sldId id="405" r:id="rId3"/>
    <p:sldId id="406" r:id="rId4"/>
    <p:sldId id="408" r:id="rId5"/>
    <p:sldId id="409" r:id="rId6"/>
    <p:sldId id="407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26" autoAdjust="0"/>
    <p:restoredTop sz="92776" autoAdjust="0"/>
  </p:normalViewPr>
  <p:slideViewPr>
    <p:cSldViewPr>
      <p:cViewPr>
        <p:scale>
          <a:sx n="120" d="100"/>
          <a:sy n="120" d="100"/>
        </p:scale>
        <p:origin x="-160" y="-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ORACLES forecasting</a:t>
            </a:r>
            <a:r>
              <a:rPr lang="en-US" sz="3200" dirty="0" smtClean="0"/>
              <a:t> really brief briefing</a:t>
            </a:r>
            <a:br>
              <a:rPr lang="en-US" sz="3200" dirty="0" smtClean="0"/>
            </a:br>
            <a:r>
              <a:rPr lang="en-US" sz="3200" dirty="0" smtClean="0"/>
              <a:t>Meteorology for 12</a:t>
            </a:r>
            <a:r>
              <a:rPr lang="en-US" sz="3200" dirty="0" smtClean="0"/>
              <a:t>-09-2016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09-</a:t>
            </a:r>
            <a:r>
              <a:rPr lang="en-US" dirty="0" smtClean="0"/>
              <a:t>11-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Lenny 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Upper level trough flattening tomorrow, so expect less </a:t>
            </a:r>
            <a:r>
              <a:rPr lang="en-US" dirty="0" smtClean="0"/>
              <a:t>mid-level and cirrus along routine path.</a:t>
            </a:r>
          </a:p>
          <a:p>
            <a:r>
              <a:rPr lang="en-US" dirty="0" smtClean="0"/>
              <a:t>Convection from last few days has dumped moisture at 600mb.</a:t>
            </a:r>
          </a:p>
          <a:p>
            <a:r>
              <a:rPr lang="en-US" dirty="0" smtClean="0"/>
              <a:t>Both models show a threat from this moisture moving into the plume area.</a:t>
            </a:r>
          </a:p>
          <a:p>
            <a:r>
              <a:rPr lang="en-US" dirty="0" smtClean="0"/>
              <a:t>Middle cloud expected just north of plans a and 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dirty="0" smtClean="0"/>
              <a:t>Subsequent days show waning middle cloud in plume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629400" cy="5122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165735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Something to 15S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629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1809750"/>
            <a:ext cx="200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dissipation</a:t>
            </a:r>
          </a:p>
          <a:p>
            <a:r>
              <a:rPr lang="en-US" dirty="0" smtClean="0"/>
              <a:t> suggested by 5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7682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Words>100</Words>
  <Application>Microsoft Macintosh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ORACLES forecasting really brief briefing Meteorology for 12-09-2016</vt:lpstr>
      <vt:lpstr>Summary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52</cp:revision>
  <dcterms:created xsi:type="dcterms:W3CDTF">2016-09-10T12:44:53Z</dcterms:created>
  <dcterms:modified xsi:type="dcterms:W3CDTF">2016-09-11T18:14:45Z</dcterms:modified>
</cp:coreProperties>
</file>