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0"/>
  </p:notesMasterIdLst>
  <p:sldIdLst>
    <p:sldId id="256" r:id="rId2"/>
    <p:sldId id="377" r:id="rId3"/>
    <p:sldId id="378" r:id="rId4"/>
    <p:sldId id="379" r:id="rId5"/>
    <p:sldId id="380" r:id="rId6"/>
    <p:sldId id="382" r:id="rId7"/>
    <p:sldId id="383" r:id="rId8"/>
    <p:sldId id="38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926" autoAdjust="0"/>
    <p:restoredTop sz="92776" autoAdjust="0"/>
  </p:normalViewPr>
  <p:slideViewPr>
    <p:cSldViewPr>
      <p:cViewPr>
        <p:scale>
          <a:sx n="110" d="100"/>
          <a:sy n="110" d="100"/>
        </p:scale>
        <p:origin x="-12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9/10/16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ORACLES forecasting Briefing</a:t>
            </a:r>
            <a:br>
              <a:rPr lang="en-US" dirty="0" smtClean="0"/>
            </a:br>
            <a:r>
              <a:rPr lang="en-US" dirty="0" smtClean="0"/>
              <a:t>Meteorology for 10-9-2016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09</a:t>
            </a:r>
            <a:r>
              <a:rPr lang="en-US" dirty="0" smtClean="0"/>
              <a:t>-</a:t>
            </a:r>
            <a:r>
              <a:rPr lang="en-US" dirty="0" smtClean="0"/>
              <a:t>10</a:t>
            </a:r>
            <a:r>
              <a:rPr lang="en-US" dirty="0" smtClean="0"/>
              <a:t>-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Lenny </a:t>
            </a:r>
            <a:r>
              <a:rPr lang="en-US" dirty="0" smtClean="0"/>
              <a:t>Pfister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1813" cy="476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511" y="0"/>
            <a:ext cx="4511489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1813" cy="476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745" y="0"/>
            <a:ext cx="4442255" cy="4184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91307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833225" cy="455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9" y="727363"/>
            <a:ext cx="5715001" cy="44161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with the satellite image, not the </a:t>
            </a:r>
            <a:r>
              <a:rPr lang="en-US" dirty="0" err="1" smtClean="0"/>
              <a:t>progs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5629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56294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4014</TotalTime>
  <Words>35</Words>
  <Application>Microsoft Macintosh PowerPoint</Application>
  <PresentationFormat>On-screen Show (16:9)</PresentationFormat>
  <Paragraphs>12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ORACLES forecasting Briefing Meteorology for 10-9-2016</vt:lpstr>
      <vt:lpstr>Slide 2</vt:lpstr>
      <vt:lpstr>Slide 3</vt:lpstr>
      <vt:lpstr>Slide 4</vt:lpstr>
      <vt:lpstr>Slide 5</vt:lpstr>
      <vt:lpstr>Go with the satellite image, not the progs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50</cp:revision>
  <dcterms:created xsi:type="dcterms:W3CDTF">2016-09-10T02:31:22Z</dcterms:created>
  <dcterms:modified xsi:type="dcterms:W3CDTF">2016-09-10T03:28:22Z</dcterms:modified>
</cp:coreProperties>
</file>