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2"/>
  </p:notesMasterIdLst>
  <p:sldIdLst>
    <p:sldId id="256" r:id="rId2"/>
    <p:sldId id="359" r:id="rId3"/>
    <p:sldId id="358" r:id="rId4"/>
    <p:sldId id="360" r:id="rId5"/>
    <p:sldId id="361" r:id="rId6"/>
    <p:sldId id="362" r:id="rId7"/>
    <p:sldId id="364" r:id="rId8"/>
    <p:sldId id="363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6" r:id="rId17"/>
    <p:sldId id="375" r:id="rId18"/>
    <p:sldId id="365" r:id="rId19"/>
    <p:sldId id="366" r:id="rId20"/>
    <p:sldId id="367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10" d="100"/>
          <a:sy n="110" d="100"/>
        </p:scale>
        <p:origin x="-44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Meteorology for 10-9-2016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09-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Pfister, Susanne Bauer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705600" cy="51816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5629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665629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3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7888" cy="478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14350"/>
            <a:ext cx="31813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 morning 8 AM.</a:t>
            </a:r>
          </a:p>
          <a:p>
            <a:r>
              <a:rPr lang="en-US" dirty="0" smtClean="0"/>
              <a:t> Clouds just offshore, in</a:t>
            </a:r>
          </a:p>
          <a:p>
            <a:r>
              <a:rPr lang="en-US" dirty="0" smtClean="0"/>
              <a:t> any case ceilings better</a:t>
            </a:r>
          </a:p>
          <a:p>
            <a:r>
              <a:rPr lang="en-US" dirty="0" smtClean="0"/>
              <a:t> than 600 feet, weak SE</a:t>
            </a:r>
          </a:p>
          <a:p>
            <a:r>
              <a:rPr lang="en-US" dirty="0" smtClean="0"/>
              <a:t> winds.</a:t>
            </a:r>
          </a:p>
          <a:p>
            <a:endParaRPr lang="en-US" dirty="0" smtClean="0"/>
          </a:p>
          <a:p>
            <a:r>
              <a:rPr lang="en-US" dirty="0" smtClean="0"/>
              <a:t>Note that pressure gradient is</a:t>
            </a:r>
          </a:p>
          <a:p>
            <a:r>
              <a:rPr lang="en-US" dirty="0" smtClean="0"/>
              <a:t>  increasing, more onshore push</a:t>
            </a:r>
          </a:p>
          <a:p>
            <a:r>
              <a:rPr lang="en-US" dirty="0" smtClean="0"/>
              <a:t>  than yesterday or today.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41"/>
            <a:ext cx="6618194" cy="5114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742950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Sunday expect</a:t>
            </a:r>
          </a:p>
          <a:p>
            <a:r>
              <a:rPr lang="en-US" dirty="0" smtClean="0"/>
              <a:t>  more low cloud in</a:t>
            </a:r>
          </a:p>
          <a:p>
            <a:r>
              <a:rPr lang="en-US" dirty="0" smtClean="0"/>
              <a:t>  the morning.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issues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171950"/>
          </a:xfrm>
        </p:spPr>
        <p:txBody>
          <a:bodyPr>
            <a:noAutofit/>
          </a:bodyPr>
          <a:lstStyle/>
          <a:p>
            <a:r>
              <a:rPr lang="en-US" sz="1800" dirty="0" smtClean="0"/>
              <a:t>Cirrus and middle cloud in the north</a:t>
            </a:r>
          </a:p>
          <a:p>
            <a:pPr lvl="1"/>
            <a:r>
              <a:rPr lang="en-US" sz="1800" dirty="0" smtClean="0"/>
              <a:t>UK and EC models still disagree (EC cirrus yes, UK no)</a:t>
            </a:r>
          </a:p>
          <a:p>
            <a:pPr lvl="1"/>
            <a:r>
              <a:rPr lang="en-US" sz="1800" dirty="0" smtClean="0"/>
              <a:t>UK and EC models both got this morning right</a:t>
            </a:r>
          </a:p>
          <a:p>
            <a:pPr lvl="1"/>
            <a:r>
              <a:rPr lang="en-US" sz="1800" dirty="0" smtClean="0"/>
              <a:t>All other models “agree” with EC</a:t>
            </a:r>
          </a:p>
          <a:p>
            <a:pPr lvl="1"/>
            <a:r>
              <a:rPr lang="en-US" sz="1800" dirty="0" smtClean="0"/>
              <a:t>Conclusion – expect some cirrus north of 10S</a:t>
            </a:r>
          </a:p>
          <a:p>
            <a:pPr lvl="1"/>
            <a:r>
              <a:rPr lang="en-US" sz="1800" dirty="0" smtClean="0"/>
              <a:t>Also, some jet stream cirrus near YWB.</a:t>
            </a:r>
          </a:p>
          <a:p>
            <a:r>
              <a:rPr lang="en-US" sz="1800" dirty="0" smtClean="0"/>
              <a:t>Sc and low clouds</a:t>
            </a:r>
          </a:p>
          <a:p>
            <a:pPr lvl="1"/>
            <a:r>
              <a:rPr lang="en-US" sz="1800" dirty="0" smtClean="0"/>
              <a:t>EC has backed off some on the cloud clearing north of us</a:t>
            </a:r>
          </a:p>
          <a:p>
            <a:r>
              <a:rPr lang="en-US" sz="1800" dirty="0" smtClean="0"/>
              <a:t>YWB airport conditions</a:t>
            </a:r>
          </a:p>
          <a:p>
            <a:pPr lvl="1"/>
            <a:r>
              <a:rPr lang="en-US" sz="1800" dirty="0" smtClean="0"/>
              <a:t>No cloud issues in the morning, winds SSE, weak, SW 10-15 on landing</a:t>
            </a:r>
          </a:p>
          <a:p>
            <a:pPr lvl="1"/>
            <a:r>
              <a:rPr lang="en-US" sz="1800" dirty="0" smtClean="0"/>
              <a:t>Monday similar conditions (though Sunday expected to have morning</a:t>
            </a:r>
          </a:p>
          <a:p>
            <a:pPr lvl="1">
              <a:buNone/>
            </a:pPr>
            <a:r>
              <a:rPr lang="en-US" sz="1800" dirty="0" smtClean="0"/>
              <a:t>       low clouds and low ceilings)</a:t>
            </a:r>
          </a:p>
          <a:p>
            <a:pPr>
              <a:buNone/>
            </a:pPr>
            <a:r>
              <a:rPr lang="en-US" sz="2200" dirty="0" smtClean="0"/>
              <a:t>  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5629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9400" y="514350"/>
            <a:ext cx="212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Monday looks</a:t>
            </a:r>
          </a:p>
          <a:p>
            <a:r>
              <a:rPr lang="en-US" dirty="0" smtClean="0"/>
              <a:t> reasonable at 8 AM.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722" y="0"/>
            <a:ext cx="3869278" cy="364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81400" cy="2767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9350"/>
            <a:ext cx="3525371" cy="2724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619184"/>
            <a:ext cx="2342859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recent runs.</a:t>
            </a:r>
          </a:p>
          <a:p>
            <a:endParaRPr lang="en-US" dirty="0" smtClean="0"/>
          </a:p>
          <a:p>
            <a:r>
              <a:rPr lang="en-US" dirty="0" smtClean="0"/>
              <a:t>Neither model</a:t>
            </a:r>
          </a:p>
          <a:p>
            <a:r>
              <a:rPr lang="en-US" dirty="0" smtClean="0"/>
              <a:t> is backing off</a:t>
            </a:r>
          </a:p>
          <a:p>
            <a:r>
              <a:rPr lang="en-US" dirty="0" smtClean="0"/>
              <a:t> from its previous</a:t>
            </a:r>
          </a:p>
          <a:p>
            <a:r>
              <a:rPr lang="en-US" dirty="0" smtClean="0"/>
              <a:t> forecast.</a:t>
            </a:r>
          </a:p>
          <a:p>
            <a:endParaRPr lang="en-US" dirty="0" smtClean="0"/>
          </a:p>
          <a:p>
            <a:r>
              <a:rPr lang="en-US" dirty="0" smtClean="0"/>
              <a:t>High cloud over</a:t>
            </a:r>
          </a:p>
          <a:p>
            <a:r>
              <a:rPr lang="en-US" dirty="0" smtClean="0"/>
              <a:t> continent is similar</a:t>
            </a:r>
          </a:p>
          <a:p>
            <a:r>
              <a:rPr lang="en-US" dirty="0" smtClean="0"/>
              <a:t> though EC penetrates</a:t>
            </a:r>
          </a:p>
          <a:p>
            <a:r>
              <a:rPr lang="en-US" dirty="0" smtClean="0"/>
              <a:t> further south.</a:t>
            </a:r>
          </a:p>
          <a:p>
            <a:endParaRPr lang="en-US" dirty="0" smtClean="0"/>
          </a:p>
          <a:p>
            <a:r>
              <a:rPr lang="en-US" dirty="0" smtClean="0"/>
              <a:t>GEOS-5 and GFS both</a:t>
            </a:r>
          </a:p>
          <a:p>
            <a:r>
              <a:rPr lang="en-US" dirty="0" smtClean="0"/>
              <a:t> put cirrus north of 10S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7605" cy="4248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-19050"/>
            <a:ext cx="3725599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slide shows both models</a:t>
            </a:r>
          </a:p>
          <a:p>
            <a:r>
              <a:rPr lang="en-US" dirty="0" smtClean="0"/>
              <a:t> with ample high cloud over the </a:t>
            </a:r>
          </a:p>
          <a:p>
            <a:r>
              <a:rPr lang="en-US" dirty="0" smtClean="0"/>
              <a:t> </a:t>
            </a:r>
            <a:r>
              <a:rPr lang="en-US" dirty="0" smtClean="0"/>
              <a:t>continent, comparably placed.  </a:t>
            </a:r>
          </a:p>
          <a:p>
            <a:r>
              <a:rPr lang="en-US" dirty="0" smtClean="0"/>
              <a:t> </a:t>
            </a:r>
            <a:r>
              <a:rPr lang="en-US" dirty="0" smtClean="0"/>
              <a:t>Convection is probably not the </a:t>
            </a:r>
          </a:p>
          <a:p>
            <a:r>
              <a:rPr lang="en-US" dirty="0" smtClean="0"/>
              <a:t> </a:t>
            </a:r>
            <a:r>
              <a:rPr lang="en-US" dirty="0" smtClean="0"/>
              <a:t>difference.</a:t>
            </a:r>
          </a:p>
          <a:p>
            <a:endParaRPr lang="en-US" dirty="0" smtClean="0"/>
          </a:p>
          <a:p>
            <a:r>
              <a:rPr lang="en-US" dirty="0" smtClean="0"/>
              <a:t>Difference is likely due to varying</a:t>
            </a:r>
          </a:p>
          <a:p>
            <a:r>
              <a:rPr lang="en-US" dirty="0" smtClean="0"/>
              <a:t> treatments of temperature/cloud</a:t>
            </a:r>
          </a:p>
          <a:p>
            <a:r>
              <a:rPr lang="en-US" dirty="0" smtClean="0"/>
              <a:t> relationships at cold temperatures.</a:t>
            </a:r>
          </a:p>
          <a:p>
            <a:endParaRPr lang="en-US" dirty="0" smtClean="0"/>
          </a:p>
          <a:p>
            <a:r>
              <a:rPr lang="en-US" dirty="0" smtClean="0"/>
              <a:t>Past high cloud splotches in the deep</a:t>
            </a:r>
          </a:p>
          <a:p>
            <a:r>
              <a:rPr lang="en-US" dirty="0" smtClean="0"/>
              <a:t> tropics have been excessive in the EC</a:t>
            </a:r>
          </a:p>
          <a:p>
            <a:r>
              <a:rPr lang="en-US" dirty="0" smtClean="0"/>
              <a:t> model, but have usually “gone away”</a:t>
            </a:r>
          </a:p>
          <a:p>
            <a:r>
              <a:rPr lang="en-US" dirty="0" smtClean="0"/>
              <a:t> in more recent forecasts.  These are</a:t>
            </a:r>
          </a:p>
          <a:p>
            <a:r>
              <a:rPr lang="en-US" dirty="0" smtClean="0"/>
              <a:t> not going away.</a:t>
            </a:r>
          </a:p>
          <a:p>
            <a:endParaRPr lang="en-US" dirty="0" smtClean="0"/>
          </a:p>
          <a:p>
            <a:r>
              <a:rPr lang="en-US" dirty="0" smtClean="0"/>
              <a:t>150mb anticyclone is south of its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climo</a:t>
            </a:r>
            <a:r>
              <a:rPr lang="en-US" dirty="0" smtClean="0"/>
              <a:t> position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190999" cy="3017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0"/>
            <a:ext cx="3581400" cy="2767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092456"/>
            <a:ext cx="3238865" cy="30510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0771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Forecast for this morning (same time horizon)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0836" y="3105150"/>
            <a:ext cx="3413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mid level cloud in either model</a:t>
            </a:r>
          </a:p>
          <a:p>
            <a:r>
              <a:rPr lang="en-US" dirty="0" smtClean="0"/>
              <a:t> General picture is right in both</a:t>
            </a:r>
          </a:p>
          <a:p>
            <a:r>
              <a:rPr lang="en-US" dirty="0" smtClean="0"/>
              <a:t> models.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1446" cy="4400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1" y="0"/>
            <a:ext cx="4610100" cy="3562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4019550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models have come into agreement for low clouds</a:t>
            </a:r>
          </a:p>
          <a:p>
            <a:r>
              <a:rPr lang="en-US" dirty="0" smtClean="0"/>
              <a:t> for Saturday.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5111" cy="4933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>
            <a:off x="4190206" y="2038350"/>
            <a:ext cx="1524794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81800" y="590550"/>
            <a:ext cx="235841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more like</a:t>
            </a:r>
          </a:p>
          <a:p>
            <a:r>
              <a:rPr lang="en-US" dirty="0" smtClean="0"/>
              <a:t>  the older forecast</a:t>
            </a:r>
          </a:p>
          <a:p>
            <a:r>
              <a:rPr lang="en-US" dirty="0" smtClean="0"/>
              <a:t>  used Wednesday.</a:t>
            </a:r>
          </a:p>
          <a:p>
            <a:endParaRPr lang="en-US" dirty="0" smtClean="0"/>
          </a:p>
          <a:p>
            <a:r>
              <a:rPr lang="en-US" dirty="0" smtClean="0"/>
              <a:t>Clear region associated</a:t>
            </a:r>
          </a:p>
          <a:p>
            <a:r>
              <a:rPr lang="en-US" dirty="0" smtClean="0"/>
              <a:t>  with a region of</a:t>
            </a:r>
          </a:p>
          <a:p>
            <a:r>
              <a:rPr lang="en-US" dirty="0" smtClean="0"/>
              <a:t>  lower RH, and thinner</a:t>
            </a:r>
          </a:p>
          <a:p>
            <a:r>
              <a:rPr lang="en-US" dirty="0" smtClean="0"/>
              <a:t>  BL.</a:t>
            </a:r>
          </a:p>
          <a:p>
            <a:endParaRPr lang="en-US" dirty="0" smtClean="0"/>
          </a:p>
          <a:p>
            <a:r>
              <a:rPr lang="en-US" dirty="0" smtClean="0"/>
              <a:t>Low cloud to 14S </a:t>
            </a:r>
          </a:p>
          <a:p>
            <a:r>
              <a:rPr lang="en-US" dirty="0" smtClean="0"/>
              <a:t>  along our track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190999" cy="3017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419350"/>
            <a:ext cx="2891848" cy="2724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3638550"/>
            <a:ext cx="3264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have major features</a:t>
            </a:r>
          </a:p>
          <a:p>
            <a:r>
              <a:rPr lang="en-US" dirty="0" smtClean="0"/>
              <a:t> right.  Frontal effects too far</a:t>
            </a:r>
          </a:p>
          <a:p>
            <a:r>
              <a:rPr lang="en-US" dirty="0" smtClean="0"/>
              <a:t> north in EC.  Angola bay clearing</a:t>
            </a:r>
          </a:p>
          <a:p>
            <a:r>
              <a:rPr lang="en-US" dirty="0" smtClean="0"/>
              <a:t> better in EC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513" y="0"/>
            <a:ext cx="4511488" cy="34861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60771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Forecast for this morning (same time horizon)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409950"/>
            <a:ext cx="1804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on</a:t>
            </a:r>
          </a:p>
          <a:p>
            <a:r>
              <a:rPr lang="en-US" dirty="0" smtClean="0"/>
              <a:t> believability,</a:t>
            </a:r>
          </a:p>
          <a:p>
            <a:r>
              <a:rPr lang="en-US" dirty="0" smtClean="0"/>
              <a:t> compare same</a:t>
            </a:r>
          </a:p>
          <a:p>
            <a:r>
              <a:rPr lang="en-US" dirty="0" smtClean="0"/>
              <a:t> forecast cycle</a:t>
            </a:r>
          </a:p>
          <a:p>
            <a:r>
              <a:rPr lang="en-US" dirty="0" smtClean="0"/>
              <a:t> for this morning.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56295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3958</TotalTime>
  <Words>476</Words>
  <Application>Microsoft Macintosh PowerPoint</Application>
  <PresentationFormat>On-screen Show (16:9)</PresentationFormat>
  <Paragraphs>110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ORACLES forecasting Briefing Meteorology for 10-9-2016</vt:lpstr>
      <vt:lpstr>Forecast issues for tomorrow</vt:lpstr>
      <vt:lpstr>Slide 3</vt:lpstr>
      <vt:lpstr>Slide 4</vt:lpstr>
      <vt:lpstr>Forecast for this morning (same time horizon)</vt:lpstr>
      <vt:lpstr>Slide 6</vt:lpstr>
      <vt:lpstr>Slide 7</vt:lpstr>
      <vt:lpstr>Forecast for this morning (same time horizon)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49</cp:revision>
  <dcterms:created xsi:type="dcterms:W3CDTF">2016-09-09T02:13:54Z</dcterms:created>
  <dcterms:modified xsi:type="dcterms:W3CDTF">2016-09-09T04:50:59Z</dcterms:modified>
</cp:coreProperties>
</file>