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docProps/core.xml" ContentType="application/vnd.openxmlformats-package.core-properties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s/slide3.xml" ContentType="application/vnd.openxmlformats-officedocument.presentationml.slide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9"/>
  </p:notesMasterIdLst>
  <p:sldIdLst>
    <p:sldId id="256" r:id="rId2"/>
    <p:sldId id="371" r:id="rId3"/>
    <p:sldId id="359" r:id="rId4"/>
    <p:sldId id="372" r:id="rId5"/>
    <p:sldId id="373" r:id="rId6"/>
    <p:sldId id="374" r:id="rId7"/>
    <p:sldId id="370" r:id="rId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1926" autoAdjust="0"/>
    <p:restoredTop sz="92776" autoAdjust="0"/>
  </p:normalViewPr>
  <p:slideViewPr>
    <p:cSldViewPr>
      <p:cViewPr>
        <p:scale>
          <a:sx n="150" d="100"/>
          <a:sy n="150" d="100"/>
        </p:scale>
        <p:origin x="-1840" y="-76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55A592-4D14-4C7F-91ED-B56C95117113}" type="datetimeFigureOut">
              <a:rPr lang="en-US" smtClean="0"/>
              <a:pPr/>
              <a:t>9/6/16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7A2CB9-FD66-4E13-B342-76D1C169DF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05833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E23E1-AABC-43A4-ADE1-6EE700AE1CCF}" type="datetime1">
              <a:rPr lang="en-US" smtClean="0"/>
              <a:pPr/>
              <a:t>9/6/16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12892-FEFA-4B8F-ABD0-781A9A9F28D3}" type="datetime1">
              <a:rPr lang="en-US" smtClean="0"/>
              <a:pPr/>
              <a:t>9/6/16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7DDA3-AF4A-4763-AD50-2093D766E6D1}" type="datetime1">
              <a:rPr lang="en-US" smtClean="0"/>
              <a:pPr/>
              <a:t>9/6/16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1D675-CB14-4B9E-A3FB-A77161BED5A8}" type="datetime1">
              <a:rPr lang="en-US" smtClean="0"/>
              <a:pPr/>
              <a:t>9/6/16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69047-3D72-47BD-BEC5-903CBAE2C259}" type="datetime1">
              <a:rPr lang="en-US" smtClean="0"/>
              <a:pPr/>
              <a:t>9/6/16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57B0D-1CC9-415D-976C-7F22ADFEE19E}" type="datetime1">
              <a:rPr lang="en-US" smtClean="0"/>
              <a:pPr/>
              <a:t>9/6/16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877A6-2936-4342-A312-7B01191D0548}" type="datetime1">
              <a:rPr lang="en-US" smtClean="0"/>
              <a:pPr/>
              <a:t>9/6/16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FB895-2ECD-4B1D-96DA-66F210F506D7}" type="datetime1">
              <a:rPr lang="en-US" smtClean="0"/>
              <a:pPr/>
              <a:t>9/6/16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D9A37-3570-473D-A526-6F7CDC8009BF}" type="datetime1">
              <a:rPr lang="en-US" smtClean="0"/>
              <a:pPr/>
              <a:t>9/6/16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1EC1D-C5D1-4EEF-9BEA-8CEC1D2095D0}" type="datetime1">
              <a:rPr lang="en-US" smtClean="0"/>
              <a:pPr/>
              <a:t>9/6/16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1BA27-7988-48A0-8852-57DEB9517F31}" type="datetime1">
              <a:rPr lang="en-US" smtClean="0"/>
              <a:pPr/>
              <a:t>9/6/16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16C375-F334-4922-911D-C0170E2E411B}" type="datetime1">
              <a:rPr lang="en-US" smtClean="0"/>
              <a:pPr/>
              <a:t>9/6/16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14550"/>
            <a:ext cx="7772400" cy="110251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ORACLES</a:t>
            </a:r>
            <a:r>
              <a:rPr lang="en-US" dirty="0" smtClean="0"/>
              <a:t> flight day and airport </a:t>
            </a:r>
            <a:r>
              <a:rPr lang="en-US" dirty="0" err="1" smtClean="0"/>
              <a:t>wx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Briefing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31381"/>
            <a:ext cx="6400800" cy="1314450"/>
          </a:xfrm>
        </p:spPr>
        <p:txBody>
          <a:bodyPr/>
          <a:lstStyle/>
          <a:p>
            <a:r>
              <a:rPr lang="en-US" dirty="0" smtClean="0"/>
              <a:t>08-</a:t>
            </a:r>
            <a:r>
              <a:rPr lang="en-US" dirty="0" smtClean="0"/>
              <a:t>09-2016</a:t>
            </a:r>
          </a:p>
          <a:p>
            <a:r>
              <a:rPr lang="en-US" dirty="0" smtClean="0"/>
              <a:t>Lenny </a:t>
            </a:r>
            <a:r>
              <a:rPr lang="en-US" dirty="0" smtClean="0"/>
              <a:t>Pfister</a:t>
            </a:r>
            <a:endParaRPr lang="en-US" dirty="0"/>
          </a:p>
        </p:txBody>
      </p:sp>
      <p:pic>
        <p:nvPicPr>
          <p:cNvPr id="1026" name="Picture 2" descr="ORACLES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33350"/>
            <a:ext cx="1752600" cy="1752600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nasa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2471" y="285750"/>
            <a:ext cx="1652529" cy="1371600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8955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Satellite movie included</a:t>
            </a:r>
          </a:p>
          <a:p>
            <a:r>
              <a:rPr lang="en-US" dirty="0" smtClean="0"/>
              <a:t>Cirrus over YWB less than yesterday</a:t>
            </a:r>
          </a:p>
          <a:p>
            <a:r>
              <a:rPr lang="en-US" dirty="0" smtClean="0"/>
              <a:t>Low cloud forecast we used yesterday reasonable</a:t>
            </a:r>
          </a:p>
          <a:p>
            <a:r>
              <a:rPr lang="en-US" dirty="0" smtClean="0"/>
              <a:t>Watch for cirrus at north end, none there now</a:t>
            </a:r>
          </a:p>
          <a:p>
            <a:r>
              <a:rPr lang="en-US" dirty="0" smtClean="0"/>
              <a:t>Strong winds at cruise altitude near beginning </a:t>
            </a:r>
            <a:r>
              <a:rPr lang="en-US" smtClean="0"/>
              <a:t>of flight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rot="5400000" flipH="1" flipV="1">
            <a:off x="3657600" y="2037556"/>
            <a:ext cx="1370806" cy="7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0459" y="0"/>
            <a:ext cx="5053542" cy="36385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930588" cy="38100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2209800" y="1352550"/>
            <a:ext cx="914400" cy="8382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209800" y="4171950"/>
            <a:ext cx="62191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Overall pattern of location of perturbed region SW of flight track</a:t>
            </a:r>
          </a:p>
          <a:p>
            <a:r>
              <a:rPr lang="en-US" dirty="0" smtClean="0"/>
              <a:t>  apparent in forecast is apparent in current conditions.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7706" y="0"/>
            <a:ext cx="6656294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819150"/>
            <a:ext cx="265970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Forecast for 2 PM</a:t>
            </a:r>
          </a:p>
          <a:p>
            <a:r>
              <a:rPr lang="en-US" dirty="0" smtClean="0"/>
              <a:t>  today.</a:t>
            </a:r>
          </a:p>
          <a:p>
            <a:endParaRPr lang="en-US" dirty="0" smtClean="0"/>
          </a:p>
          <a:p>
            <a:r>
              <a:rPr lang="en-US" dirty="0" smtClean="0"/>
              <a:t>Perturbed region with</a:t>
            </a:r>
          </a:p>
          <a:p>
            <a:r>
              <a:rPr lang="en-US" dirty="0" smtClean="0"/>
              <a:t>  clearer spots  propagates</a:t>
            </a:r>
          </a:p>
          <a:p>
            <a:r>
              <a:rPr lang="en-US" dirty="0" smtClean="0"/>
              <a:t>  northeastward in</a:t>
            </a:r>
          </a:p>
          <a:p>
            <a:r>
              <a:rPr lang="en-US" dirty="0" smtClean="0"/>
              <a:t>  association with moving</a:t>
            </a:r>
          </a:p>
          <a:p>
            <a:r>
              <a:rPr lang="en-US" dirty="0" smtClean="0"/>
              <a:t>  front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004547" cy="38671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4923" y="0"/>
            <a:ext cx="4759077" cy="4483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4400" y="4171950"/>
            <a:ext cx="35097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Some thin cirrus forecast in general</a:t>
            </a:r>
          </a:p>
          <a:p>
            <a:r>
              <a:rPr lang="en-US" dirty="0" smtClean="0"/>
              <a:t>  area of NW end of flight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6656295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62000" y="133350"/>
            <a:ext cx="7772400" cy="1102519"/>
          </a:xfrm>
        </p:spPr>
        <p:txBody>
          <a:bodyPr/>
          <a:lstStyle/>
          <a:p>
            <a:r>
              <a:rPr lang="en-US" dirty="0" smtClean="0"/>
              <a:t>Airport conditions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371600" y="1047750"/>
            <a:ext cx="6400800" cy="3810000"/>
          </a:xfrm>
        </p:spPr>
        <p:txBody>
          <a:bodyPr>
            <a:normAutofit fontScale="85000" lnSpcReduction="20000"/>
          </a:bodyPr>
          <a:lstStyle/>
          <a:p>
            <a:pPr algn="l">
              <a:buFont typeface="Arial"/>
              <a:buChar char="•"/>
            </a:pPr>
            <a:r>
              <a:rPr lang="en-US" sz="2400" dirty="0" smtClean="0"/>
              <a:t>Landing conditions today.  No ceiling issues, winds SW at 15 knots.</a:t>
            </a:r>
          </a:p>
          <a:p>
            <a:pPr algn="l">
              <a:buFont typeface="Arial"/>
              <a:buChar char="•"/>
            </a:pPr>
            <a:r>
              <a:rPr lang="en-US" sz="2400" dirty="0" smtClean="0"/>
              <a:t>TO today – no data yet, but I do not think the forecast fog materialized.  9 AM takeoff should happen.</a:t>
            </a:r>
          </a:p>
          <a:p>
            <a:pPr algn="l">
              <a:buFont typeface="Arial"/>
              <a:buChar char="•"/>
            </a:pPr>
            <a:r>
              <a:rPr lang="en-US" sz="2400" dirty="0" smtClean="0"/>
              <a:t>Saturday – strong high moves in, winds offshore accelerate, clouds near shore reduced (slight offshore component)</a:t>
            </a:r>
          </a:p>
          <a:p>
            <a:pPr lvl="1" algn="l">
              <a:buFont typeface="Arial"/>
              <a:buChar char="•"/>
            </a:pPr>
            <a:r>
              <a:rPr lang="en-US" sz="2000" dirty="0" smtClean="0"/>
              <a:t>TO – winds light, ceiling 600ft or higher</a:t>
            </a:r>
          </a:p>
          <a:p>
            <a:pPr lvl="1" algn="l">
              <a:buFont typeface="Arial"/>
              <a:buChar char="•"/>
            </a:pPr>
            <a:r>
              <a:rPr lang="en-US" sz="2000" dirty="0" smtClean="0"/>
              <a:t>Landing – winds SW 15-20</a:t>
            </a:r>
          </a:p>
          <a:p>
            <a:pPr algn="l">
              <a:buFont typeface="Arial"/>
              <a:buChar char="•"/>
            </a:pPr>
            <a:r>
              <a:rPr lang="en-US" sz="2400" dirty="0" smtClean="0"/>
              <a:t>Sunday – high pressure gradients reduced, more clouds, fog early, clearing between 8 AM and 11 AM.  Afternoon, winds SW 10-15 knots</a:t>
            </a:r>
          </a:p>
          <a:p>
            <a:pPr algn="l">
              <a:buFont typeface="Arial"/>
              <a:buChar char="•"/>
            </a:pPr>
            <a:r>
              <a:rPr lang="en-US" sz="2400" dirty="0" smtClean="0"/>
              <a:t>Monday – Better conditions than Sunday, less fog in the morning, winds OK</a:t>
            </a:r>
          </a:p>
          <a:p>
            <a:pPr algn="l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6295</TotalTime>
  <Words>234</Words>
  <Application>Microsoft Macintosh PowerPoint</Application>
  <PresentationFormat>On-screen Show (16:9)</PresentationFormat>
  <Paragraphs>36</Paragraphs>
  <Slides>7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ORACLES flight day and airport wx Briefing</vt:lpstr>
      <vt:lpstr>Summary</vt:lpstr>
      <vt:lpstr>Slide 3</vt:lpstr>
      <vt:lpstr>Slide 4</vt:lpstr>
      <vt:lpstr>Slide 5</vt:lpstr>
      <vt:lpstr>Slide 6</vt:lpstr>
      <vt:lpstr>Airport conditions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ORACLES forecasting Briefing Aerosols</dc:title>
  <dc:creator>Pablo Saide Peralta</dc:creator>
  <cp:lastModifiedBy>Lenny Pfister</cp:lastModifiedBy>
  <cp:revision>49</cp:revision>
  <dcterms:created xsi:type="dcterms:W3CDTF">2016-09-06T12:20:49Z</dcterms:created>
  <dcterms:modified xsi:type="dcterms:W3CDTF">2016-09-08T05:55:21Z</dcterms:modified>
</cp:coreProperties>
</file>