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17"/>
  </p:notesMasterIdLst>
  <p:sldIdLst>
    <p:sldId id="256" r:id="rId2"/>
    <p:sldId id="371" r:id="rId3"/>
    <p:sldId id="359" r:id="rId4"/>
    <p:sldId id="358" r:id="rId5"/>
    <p:sldId id="360" r:id="rId6"/>
    <p:sldId id="361" r:id="rId7"/>
    <p:sldId id="363" r:id="rId8"/>
    <p:sldId id="364" r:id="rId9"/>
    <p:sldId id="362" r:id="rId10"/>
    <p:sldId id="367" r:id="rId11"/>
    <p:sldId id="365" r:id="rId12"/>
    <p:sldId id="366" r:id="rId13"/>
    <p:sldId id="368" r:id="rId14"/>
    <p:sldId id="369" r:id="rId15"/>
    <p:sldId id="370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1926" autoAdjust="0"/>
    <p:restoredTop sz="92776" autoAdjust="0"/>
  </p:normalViewPr>
  <p:slideViewPr>
    <p:cSldViewPr>
      <p:cViewPr>
        <p:scale>
          <a:sx n="200" d="100"/>
          <a:sy n="200" d="100"/>
        </p:scale>
        <p:origin x="-752" y="-3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9/6/16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9/6/16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9/6/16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9/6/16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9/6/16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9/6/16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9/6/16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ORACLES forecasting Briefing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Verification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07-</a:t>
            </a:r>
            <a:r>
              <a:rPr lang="en-US" dirty="0" smtClean="0"/>
              <a:t>09-2016</a:t>
            </a:r>
          </a:p>
          <a:p>
            <a:r>
              <a:rPr lang="en-US" dirty="0" smtClean="0"/>
              <a:t>Lenny </a:t>
            </a:r>
            <a:r>
              <a:rPr lang="en-US" dirty="0" smtClean="0"/>
              <a:t>Pfister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6013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310" y="0"/>
            <a:ext cx="3917690" cy="40195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460132" cy="5143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310" y="0"/>
            <a:ext cx="3917690" cy="40195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310" y="0"/>
            <a:ext cx="3917690" cy="4019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657600" cy="2826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400300"/>
            <a:ext cx="3550024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7800" y="666750"/>
            <a:ext cx="130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66 hour </a:t>
            </a:r>
            <a:r>
              <a:rPr lang="en-US" dirty="0" err="1" smtClean="0">
                <a:solidFill>
                  <a:srgbClr val="FF0000"/>
                </a:solidFill>
              </a:rPr>
              <a:t>fcst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0" y="2952750"/>
            <a:ext cx="130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42 hour </a:t>
            </a:r>
            <a:r>
              <a:rPr lang="en-US" dirty="0" err="1" smtClean="0">
                <a:solidFill>
                  <a:srgbClr val="FF0000"/>
                </a:solidFill>
              </a:rPr>
              <a:t>fcst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310" y="0"/>
            <a:ext cx="3917690" cy="4019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28263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317173"/>
            <a:ext cx="3657599" cy="28263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2952750"/>
            <a:ext cx="130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42 hour </a:t>
            </a:r>
            <a:r>
              <a:rPr lang="en-US" dirty="0" err="1" smtClean="0">
                <a:solidFill>
                  <a:srgbClr val="FF0000"/>
                </a:solidFill>
              </a:rPr>
              <a:t>fcst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742950"/>
            <a:ext cx="130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66 hour </a:t>
            </a:r>
            <a:r>
              <a:rPr lang="en-US" dirty="0" err="1" smtClean="0">
                <a:solidFill>
                  <a:srgbClr val="FF0000"/>
                </a:solidFill>
              </a:rPr>
              <a:t>fcst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57600" cy="28263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172"/>
            <a:ext cx="3657600" cy="2826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310" y="0"/>
            <a:ext cx="3917690" cy="40195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123950"/>
            <a:ext cx="130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66 hour </a:t>
            </a:r>
            <a:r>
              <a:rPr lang="en-US" dirty="0" err="1" smtClean="0">
                <a:solidFill>
                  <a:srgbClr val="FF0000"/>
                </a:solidFill>
              </a:rPr>
              <a:t>fcst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3105150"/>
            <a:ext cx="130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42 hour </a:t>
            </a:r>
            <a:r>
              <a:rPr lang="en-US" dirty="0" err="1" smtClean="0">
                <a:solidFill>
                  <a:srgbClr val="FF0000"/>
                </a:solidFill>
              </a:rPr>
              <a:t>fcst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62000" y="133350"/>
            <a:ext cx="7772400" cy="1102519"/>
          </a:xfrm>
        </p:spPr>
        <p:txBody>
          <a:bodyPr/>
          <a:lstStyle/>
          <a:p>
            <a:r>
              <a:rPr lang="en-US" dirty="0" smtClean="0"/>
              <a:t>Airport conditions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1047750"/>
            <a:ext cx="6400800" cy="3810000"/>
          </a:xfrm>
        </p:spPr>
        <p:txBody>
          <a:bodyPr>
            <a:normAutofit fontScale="92500" lnSpcReduction="10000"/>
          </a:bodyPr>
          <a:lstStyle/>
          <a:p>
            <a:pPr algn="l">
              <a:buFont typeface="Arial"/>
              <a:buChar char="•"/>
            </a:pPr>
            <a:r>
              <a:rPr lang="en-US" sz="2400" dirty="0" smtClean="0"/>
              <a:t>Tomorrow TO: ceilings lift between 8 and 11 AM; light winds</a:t>
            </a:r>
          </a:p>
          <a:p>
            <a:pPr algn="l">
              <a:buFont typeface="Arial"/>
              <a:buChar char="•"/>
            </a:pPr>
            <a:r>
              <a:rPr lang="en-US" sz="2400" dirty="0" smtClean="0"/>
              <a:t>Tomorrow Landing: no ceiling, winds SW 10 knots</a:t>
            </a:r>
          </a:p>
          <a:p>
            <a:pPr algn="l">
              <a:buFont typeface="Arial"/>
              <a:buChar char="•"/>
            </a:pPr>
            <a:r>
              <a:rPr lang="en-US" sz="2400" dirty="0" smtClean="0"/>
              <a:t>Saturday TO: Front to our south, higher winds offshore, stronger pressure gradient, ceilings OK, winds south at 5-10</a:t>
            </a:r>
          </a:p>
          <a:p>
            <a:pPr algn="l">
              <a:buFont typeface="Arial"/>
              <a:buChar char="•"/>
            </a:pPr>
            <a:r>
              <a:rPr lang="en-US" sz="2400" dirty="0" smtClean="0"/>
              <a:t>Saturday landing: no ceiling issues, winds SW 10-15</a:t>
            </a:r>
          </a:p>
          <a:p>
            <a:pPr algn="l">
              <a:buFont typeface="Arial"/>
              <a:buChar char="•"/>
            </a:pPr>
            <a:r>
              <a:rPr lang="en-US" sz="2400" dirty="0" smtClean="0"/>
              <a:t>Sunday TO: Ceilings lift between 8 and 11 AM; south winds</a:t>
            </a:r>
          </a:p>
          <a:p>
            <a:pPr algn="l">
              <a:buFont typeface="Arial"/>
              <a:buChar char="•"/>
            </a:pPr>
            <a:r>
              <a:rPr lang="en-US" sz="2400" dirty="0" smtClean="0"/>
              <a:t>Sunday landing: winds SW at 10, may close in sooner than typical (but OK at 5PM).</a:t>
            </a:r>
          </a:p>
          <a:p>
            <a:pPr algn="l">
              <a:buFont typeface="Arial"/>
              <a:buChar char="•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for yesterday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EC model did very well on low and high cloud</a:t>
            </a:r>
          </a:p>
          <a:p>
            <a:r>
              <a:rPr lang="en-US" dirty="0" smtClean="0"/>
              <a:t>Both models missed the middle cloud to the north (not a factor for the flight)</a:t>
            </a:r>
          </a:p>
          <a:p>
            <a:r>
              <a:rPr lang="en-US" dirty="0" smtClean="0"/>
              <a:t>EC had the more accurate cirrus forecast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8558"/>
          <a:stretch>
            <a:fillRect/>
          </a:stretch>
        </p:blipFill>
        <p:spPr>
          <a:xfrm>
            <a:off x="5486400" y="-1"/>
            <a:ext cx="3657600" cy="5161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46911" cy="42862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5400000" flipH="1" flipV="1">
            <a:off x="3657600" y="2037556"/>
            <a:ext cx="1370806" cy="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47034"/>
          <a:stretch>
            <a:fillRect/>
          </a:stretch>
        </p:blipFill>
        <p:spPr>
          <a:xfrm>
            <a:off x="5391510" y="0"/>
            <a:ext cx="375249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62599" cy="429837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rot="5400000" flipH="1" flipV="1">
            <a:off x="3619500" y="1924050"/>
            <a:ext cx="1447006" cy="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62600" cy="4298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50500" b="568"/>
          <a:stretch>
            <a:fillRect/>
          </a:stretch>
        </p:blipFill>
        <p:spPr>
          <a:xfrm>
            <a:off x="5617029" y="0"/>
            <a:ext cx="3526971" cy="51435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5400000" flipH="1" flipV="1">
            <a:off x="3544491" y="1999059"/>
            <a:ext cx="1598612" cy="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 flipH="1" flipV="1">
            <a:off x="3619500" y="1924050"/>
            <a:ext cx="1447006" cy="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793442" cy="4476751"/>
          </a:xfrm>
          <a:prstGeom prst="rect">
            <a:avLst/>
          </a:prstGeom>
        </p:spPr>
      </p:pic>
      <p:pic>
        <p:nvPicPr>
          <p:cNvPr id="10" name="Picture 9" descr="MET10.201609061200.03km.C09.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550" y="0"/>
            <a:ext cx="3713450" cy="3810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rot="5400000">
            <a:off x="3733006" y="2114550"/>
            <a:ext cx="1524794" cy="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" name="Picture 9" descr="MET10.201609061200.03km.C09.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550" y="0"/>
            <a:ext cx="371345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27" y="-19050"/>
            <a:ext cx="5426427" cy="511175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rot="5400000">
            <a:off x="2477294" y="2381250"/>
            <a:ext cx="989806" cy="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27" y="-19050"/>
            <a:ext cx="5426427" cy="5111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47034"/>
          <a:stretch>
            <a:fillRect/>
          </a:stretch>
        </p:blipFill>
        <p:spPr>
          <a:xfrm>
            <a:off x="5391510" y="0"/>
            <a:ext cx="3752490" cy="51435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rot="5400000">
            <a:off x="2477294" y="2381250"/>
            <a:ext cx="989806" cy="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9600" y="133350"/>
            <a:ext cx="7772400" cy="11025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How well do we do on an earlier forecast cycle (as will happen for </a:t>
            </a:r>
            <a:r>
              <a:rPr lang="en-US" sz="3200" dirty="0" err="1" smtClean="0"/>
              <a:t>saturday’s</a:t>
            </a:r>
            <a:r>
              <a:rPr lang="en-US" sz="3200" dirty="0" smtClean="0"/>
              <a:t> flight)?</a:t>
            </a:r>
            <a:endParaRPr lang="en-US" sz="32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000" y="1200150"/>
            <a:ext cx="8229600" cy="3733800"/>
          </a:xfrm>
        </p:spPr>
        <p:txBody>
          <a:bodyPr>
            <a:normAutofit lnSpcReduction="10000"/>
          </a:bodyPr>
          <a:lstStyle/>
          <a:p>
            <a:pPr algn="l">
              <a:buFont typeface="Arial"/>
              <a:buChar char="•"/>
            </a:pPr>
            <a:r>
              <a:rPr lang="en-US" sz="2400" dirty="0" smtClean="0"/>
              <a:t>Look at this morning</a:t>
            </a:r>
          </a:p>
          <a:p>
            <a:pPr algn="l">
              <a:buFont typeface="Arial"/>
              <a:buChar char="•"/>
            </a:pPr>
            <a:r>
              <a:rPr lang="en-US" sz="2400" dirty="0" smtClean="0"/>
              <a:t>Differences between forecast cycles are not large</a:t>
            </a:r>
          </a:p>
          <a:p>
            <a:pPr algn="l">
              <a:buFont typeface="Arial"/>
              <a:buChar char="•"/>
            </a:pPr>
            <a:r>
              <a:rPr lang="en-US" sz="2400" dirty="0" smtClean="0"/>
              <a:t>Models capture major features in both runs – EC is actually better for the low cloud this time (not typical)</a:t>
            </a:r>
          </a:p>
          <a:p>
            <a:pPr algn="l">
              <a:buFont typeface="Arial"/>
              <a:buChar char="•"/>
            </a:pPr>
            <a:r>
              <a:rPr lang="en-US" sz="2400" dirty="0" smtClean="0"/>
              <a:t>UKMO cirrus is too large</a:t>
            </a:r>
          </a:p>
          <a:p>
            <a:pPr algn="l">
              <a:buFont typeface="Arial"/>
              <a:buChar char="•"/>
            </a:pPr>
            <a:r>
              <a:rPr lang="en-US" sz="2400" dirty="0" smtClean="0"/>
              <a:t>Note past experience</a:t>
            </a:r>
          </a:p>
          <a:p>
            <a:pPr lvl="1" algn="l">
              <a:buFont typeface="Arial"/>
              <a:buChar char="•"/>
            </a:pPr>
            <a:r>
              <a:rPr lang="en-US" sz="2400" dirty="0" smtClean="0"/>
              <a:t>Models have trouble with mid cloud</a:t>
            </a:r>
          </a:p>
          <a:p>
            <a:pPr lvl="1" algn="l">
              <a:buFont typeface="Arial"/>
              <a:buChar char="•"/>
            </a:pPr>
            <a:r>
              <a:rPr lang="en-US" sz="2400" dirty="0" smtClean="0"/>
              <a:t>EC will clear too much low cloud, but model cycles (66 </a:t>
            </a:r>
            <a:r>
              <a:rPr lang="en-US" sz="2400" dirty="0" err="1" smtClean="0"/>
              <a:t>vs</a:t>
            </a:r>
            <a:r>
              <a:rPr lang="en-US" sz="2400" dirty="0" smtClean="0"/>
              <a:t> 42) don’t have much effect.</a:t>
            </a:r>
          </a:p>
          <a:p>
            <a:pPr lvl="1" algn="l">
              <a:buFont typeface="Arial"/>
              <a:buChar char="•"/>
            </a:pPr>
            <a:endParaRPr lang="en-US" dirty="0" smtClean="0"/>
          </a:p>
          <a:p>
            <a:pPr lvl="1" algn="l">
              <a:buFont typeface="Arial"/>
              <a:buChar char="•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4812</TotalTime>
  <Words>265</Words>
  <Application>Microsoft Macintosh PowerPoint</Application>
  <PresentationFormat>On-screen Show (16:9)</PresentationFormat>
  <Paragraphs>43</Paragraphs>
  <Slides>15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ORACLES forecasting Briefing Verification</vt:lpstr>
      <vt:lpstr>Summary for yesterday</vt:lpstr>
      <vt:lpstr>Slide 3</vt:lpstr>
      <vt:lpstr>Slide 4</vt:lpstr>
      <vt:lpstr>Slide 5</vt:lpstr>
      <vt:lpstr>Slide 6</vt:lpstr>
      <vt:lpstr>Slide 7</vt:lpstr>
      <vt:lpstr>Slide 8</vt:lpstr>
      <vt:lpstr>How well do we do on an earlier forecast cycle (as will happen for saturday’s flight)?</vt:lpstr>
      <vt:lpstr>Slide 10</vt:lpstr>
      <vt:lpstr>Slide 11</vt:lpstr>
      <vt:lpstr>Slide 12</vt:lpstr>
      <vt:lpstr>Slide 13</vt:lpstr>
      <vt:lpstr>Slide 14</vt:lpstr>
      <vt:lpstr>Airport conditions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Lenny Pfister</cp:lastModifiedBy>
  <cp:revision>47</cp:revision>
  <dcterms:created xsi:type="dcterms:W3CDTF">2016-09-06T12:20:49Z</dcterms:created>
  <dcterms:modified xsi:type="dcterms:W3CDTF">2016-09-07T05:12:43Z</dcterms:modified>
</cp:coreProperties>
</file>