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81" r:id="rId3"/>
    <p:sldId id="282" r:id="rId4"/>
    <p:sldId id="283" r:id="rId5"/>
    <p:sldId id="325" r:id="rId6"/>
    <p:sldId id="326" r:id="rId7"/>
    <p:sldId id="327" r:id="rId8"/>
    <p:sldId id="328" r:id="rId9"/>
    <p:sldId id="277" r:id="rId10"/>
    <p:sldId id="323" r:id="rId11"/>
    <p:sldId id="319" r:id="rId12"/>
    <p:sldId id="320" r:id="rId13"/>
    <p:sldId id="321" r:id="rId14"/>
    <p:sldId id="318" r:id="rId15"/>
    <p:sldId id="324" r:id="rId16"/>
    <p:sldId id="329" r:id="rId17"/>
    <p:sldId id="330" r:id="rId18"/>
    <p:sldId id="331" r:id="rId19"/>
    <p:sldId id="332" r:id="rId2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21" autoAdjust="0"/>
    <p:restoredTop sz="94660"/>
  </p:normalViewPr>
  <p:slideViewPr>
    <p:cSldViewPr>
      <p:cViewPr>
        <p:scale>
          <a:sx n="100" d="100"/>
          <a:sy n="100" d="100"/>
        </p:scale>
        <p:origin x="-162" y="-18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5A592-4D14-4C7F-91ED-B56C95117113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A2CB9-FD66-4E13-B342-76D1C169D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3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2CB9-FD66-4E13-B342-76D1C169DF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561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3E1-AABC-43A4-ADE1-6EE700AE1CCF}" type="datetime1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2892-FEFA-4B8F-ABD0-781A9A9F28D3}" type="datetime1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DDA3-AF4A-4763-AD50-2093D766E6D1}" type="datetime1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D675-CB14-4B9E-A3FB-A77161BED5A8}" type="datetime1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9047-3D72-47BD-BEC5-903CBAE2C259}" type="datetime1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57B0D-1CC9-415D-976C-7F22ADFEE19E}" type="datetime1">
              <a:rPr lang="en-US" smtClean="0"/>
              <a:t>9/7/2016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77A6-2936-4342-A312-7B01191D0548}" type="datetime1">
              <a:rPr lang="en-US" smtClean="0"/>
              <a:t>9/7/2016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FB895-2ECD-4B1D-96DA-66F210F506D7}" type="datetime1">
              <a:rPr lang="en-US" smtClean="0"/>
              <a:t>9/7/2016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9A37-3570-473D-A526-6F7CDC8009BF}" type="datetime1">
              <a:rPr lang="en-US" smtClean="0"/>
              <a:t>9/7/2016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EC1D-C5D1-4EEF-9BEA-8CEC1D2095D0}" type="datetime1">
              <a:rPr lang="en-US" smtClean="0"/>
              <a:t>9/7/2016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BA27-7988-48A0-8852-57DEB9517F31}" type="datetime1">
              <a:rPr lang="en-US" smtClean="0"/>
              <a:t>9/7/2016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C375-F334-4922-911D-C0170E2E411B}" type="datetime1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7" Type="http://schemas.openxmlformats.org/officeDocument/2006/relationships/image" Target="../media/image46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tiff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tiff"/><Relationship Id="rId3" Type="http://schemas.openxmlformats.org/officeDocument/2006/relationships/image" Target="../media/image45.tiff"/><Relationship Id="rId7" Type="http://schemas.openxmlformats.org/officeDocument/2006/relationships/image" Target="../media/image49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tiff"/><Relationship Id="rId5" Type="http://schemas.openxmlformats.org/officeDocument/2006/relationships/image" Target="../media/image47.tiff"/><Relationship Id="rId4" Type="http://schemas.openxmlformats.org/officeDocument/2006/relationships/image" Target="../media/image4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8.tiff"/><Relationship Id="rId7" Type="http://schemas.openxmlformats.org/officeDocument/2006/relationships/image" Target="../media/image12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4.tiff"/><Relationship Id="rId7" Type="http://schemas.openxmlformats.org/officeDocument/2006/relationships/image" Target="../media/image1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4550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ORACLES forecasting Briefing</a:t>
            </a:r>
            <a:br>
              <a:rPr lang="en-US" dirty="0" smtClean="0"/>
            </a:br>
            <a:r>
              <a:rPr lang="en-US" dirty="0" smtClean="0"/>
              <a:t>Aerosols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31381"/>
            <a:ext cx="6400800" cy="1314450"/>
          </a:xfrm>
        </p:spPr>
        <p:txBody>
          <a:bodyPr/>
          <a:lstStyle/>
          <a:p>
            <a:r>
              <a:rPr lang="en-US" dirty="0" smtClean="0"/>
              <a:t>07-09-2016</a:t>
            </a:r>
            <a:endParaRPr lang="en-US" dirty="0"/>
          </a:p>
        </p:txBody>
      </p:sp>
      <p:pic>
        <p:nvPicPr>
          <p:cNvPr id="1026" name="Picture 2" descr="ORACLE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335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as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5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94985"/>
            <a:ext cx="4131239" cy="3157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fp.7totaot.072.oracles_l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4907378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11633" y="6325302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181600" y="3848040"/>
            <a:ext cx="86520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CAMS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990600" y="4000440"/>
            <a:ext cx="9639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GEOS5</a:t>
            </a:r>
            <a:endParaRPr lang="en-US" sz="20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857250"/>
          </a:xfrm>
        </p:spPr>
        <p:txBody>
          <a:bodyPr/>
          <a:lstStyle/>
          <a:p>
            <a:r>
              <a:rPr lang="en-US" dirty="0" smtClean="0"/>
              <a:t>AOD 12 UTC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506" y="4476750"/>
            <a:ext cx="4787494" cy="518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796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857250"/>
          </a:xfrm>
        </p:spPr>
        <p:txBody>
          <a:bodyPr/>
          <a:lstStyle/>
          <a:p>
            <a:r>
              <a:rPr lang="en-US" dirty="0" smtClean="0"/>
              <a:t>Sept </a:t>
            </a:r>
            <a:r>
              <a:rPr lang="en-US" dirty="0" smtClean="0"/>
              <a:t>10 </a:t>
            </a:r>
            <a:r>
              <a:rPr lang="en-US" dirty="0" smtClean="0"/>
              <a:t>2016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6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p.7totaot.096.oracles_l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47750"/>
            <a:ext cx="4439118" cy="342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918" y="1340540"/>
            <a:ext cx="3665963" cy="278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11633" y="6325302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961665" y="3238981"/>
            <a:ext cx="10694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CAMS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1332919" y="3544232"/>
            <a:ext cx="119144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GEOS5</a:t>
            </a:r>
            <a:endParaRPr lang="en-US" sz="20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857250"/>
          </a:xfrm>
        </p:spPr>
        <p:txBody>
          <a:bodyPr/>
          <a:lstStyle/>
          <a:p>
            <a:r>
              <a:rPr lang="en-US" dirty="0" smtClean="0"/>
              <a:t>AOD 12 UTC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095750"/>
            <a:ext cx="4147951" cy="417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80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857250"/>
          </a:xfrm>
        </p:spPr>
        <p:txBody>
          <a:bodyPr/>
          <a:lstStyle/>
          <a:p>
            <a:r>
              <a:rPr lang="en-US" dirty="0" smtClean="0"/>
              <a:t>AOD 12 UTC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AutoShape 2" descr="image require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825" y="1002214"/>
            <a:ext cx="3287611" cy="3499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328" y="4400550"/>
            <a:ext cx="3929272" cy="395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49673"/>
            <a:ext cx="3429000" cy="400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203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7" name="Picture 11" descr="image requir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38550"/>
            <a:ext cx="3842512" cy="148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image requir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62825"/>
            <a:ext cx="3842512" cy="148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p.6fineaot.096.oracles_s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14350"/>
            <a:ext cx="3945631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50"/>
            <a:ext cx="8229600" cy="857250"/>
          </a:xfrm>
        </p:spPr>
        <p:txBody>
          <a:bodyPr/>
          <a:lstStyle/>
          <a:p>
            <a:r>
              <a:rPr lang="en-US" dirty="0" smtClean="0"/>
              <a:t>GEOS5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886200" y="819150"/>
            <a:ext cx="0" cy="2514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33400"/>
            <a:ext cx="2685353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Straight Connector 17"/>
          <p:cNvCxnSpPr/>
          <p:nvPr/>
        </p:nvCxnSpPr>
        <p:spPr>
          <a:xfrm flipV="1">
            <a:off x="6858000" y="819150"/>
            <a:ext cx="0" cy="2514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209801" y="2800350"/>
            <a:ext cx="12191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Fine AOD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5164831" y="2933640"/>
            <a:ext cx="70256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Dust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4953000" y="3790950"/>
            <a:ext cx="70256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Dust</a:t>
            </a:r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990601" y="3771840"/>
            <a:ext cx="533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2679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image requir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19499"/>
            <a:ext cx="3842512" cy="148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quir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19499"/>
            <a:ext cx="3842512" cy="148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p.6fineaot.096.oracles_s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14350"/>
            <a:ext cx="3945631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50"/>
            <a:ext cx="8229600" cy="857250"/>
          </a:xfrm>
        </p:spPr>
        <p:txBody>
          <a:bodyPr/>
          <a:lstStyle/>
          <a:p>
            <a:r>
              <a:rPr lang="en-US" dirty="0" smtClean="0"/>
              <a:t>GEOS5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581400" y="819150"/>
            <a:ext cx="0" cy="2514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33400"/>
            <a:ext cx="2685353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Straight Connector 17"/>
          <p:cNvCxnSpPr/>
          <p:nvPr/>
        </p:nvCxnSpPr>
        <p:spPr>
          <a:xfrm flipV="1">
            <a:off x="6553200" y="819150"/>
            <a:ext cx="0" cy="2514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209801" y="2800350"/>
            <a:ext cx="12191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Fine AOD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5164831" y="2933640"/>
            <a:ext cx="70256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Dust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5181600" y="3771840"/>
            <a:ext cx="70256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Dust</a:t>
            </a:r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990601" y="3771840"/>
            <a:ext cx="533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5207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Sep 11 2016</a:t>
            </a:r>
            <a:br>
              <a:rPr lang="en-US" dirty="0" smtClean="0"/>
            </a:br>
            <a:r>
              <a:rPr lang="en-US" dirty="0" smtClean="0"/>
              <a:t>Sunday (hard down day)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63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550"/>
            <a:ext cx="4315400" cy="33336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066" y="-1298527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AOD 12 UTC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29400" y="3727560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42035" y="-868637"/>
            <a:ext cx="9639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GEOS-5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-515159" y="1340137"/>
            <a:ext cx="17468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120 h – 11 Sep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2657664"/>
            <a:ext cx="3217909" cy="2485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209550"/>
            <a:ext cx="3329126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8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546" y="2639060"/>
            <a:ext cx="3209654" cy="24794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54" y="2765703"/>
            <a:ext cx="3078054" cy="2377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800" y="2813069"/>
            <a:ext cx="2984400" cy="2305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1309"/>
            <a:ext cx="3176726" cy="24540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4202" y="202665"/>
            <a:ext cx="3100526" cy="23951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7800" y="353059"/>
            <a:ext cx="2998210" cy="231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7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309"/>
            <a:ext cx="3176726" cy="24540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202" y="202665"/>
            <a:ext cx="3100526" cy="23951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800" y="353059"/>
            <a:ext cx="2998210" cy="23161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800" y="2857055"/>
            <a:ext cx="2729507" cy="20471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9868" y="2612023"/>
            <a:ext cx="3042395" cy="11789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7441" y="3880620"/>
            <a:ext cx="2920359" cy="11194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998" y="3857091"/>
            <a:ext cx="2981739" cy="1143000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6934200" y="1276350"/>
            <a:ext cx="9144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7772400" y="971550"/>
            <a:ext cx="0" cy="10668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7162800" y="971550"/>
            <a:ext cx="0" cy="10668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808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857250"/>
          </a:xfrm>
        </p:spPr>
        <p:txBody>
          <a:bodyPr/>
          <a:lstStyle/>
          <a:p>
            <a:r>
              <a:rPr lang="en-US" dirty="0" smtClean="0"/>
              <a:t>Sept </a:t>
            </a:r>
            <a:r>
              <a:rPr lang="en-US" dirty="0" smtClean="0"/>
              <a:t>6 </a:t>
            </a:r>
            <a:r>
              <a:rPr lang="en-US" dirty="0" smtClean="0"/>
              <a:t>2016 (model evaluation)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1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Terra &amp; </a:t>
            </a:r>
            <a:r>
              <a:rPr lang="en-US" dirty="0" smtClean="0"/>
              <a:t>Aqua AOD (clear-sky)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19200" y="1271885"/>
            <a:ext cx="2133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MODIS NNR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334000" y="1270010"/>
            <a:ext cx="240991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WRF-AAM</a:t>
            </a:r>
            <a:endParaRPr lang="en-US" sz="2400" dirty="0"/>
          </a:p>
        </p:txBody>
      </p:sp>
      <p:pic>
        <p:nvPicPr>
          <p:cNvPr id="6146" name="Picture 2" descr="C:\Users\saide\Documents\iowa_work\namibia_clouds_aerosol_project\ORACLES\forecast\20160907\NASA_NNR_TERRAAQUA_climatology_map20160906_to_201609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97" y="1762125"/>
            <a:ext cx="4473094" cy="298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aide\Documents\iowa_work\namibia_clouds_aerosol_project\ORACLES\forecast\20160907\WRFCHEM_fire_on_inv_gthomp_TERRAAQUA_AOD550_climatology_map20160906_to_201609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733550"/>
            <a:ext cx="4473094" cy="298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11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5" y="133350"/>
            <a:ext cx="8467725" cy="1034339"/>
          </a:xfrm>
        </p:spPr>
        <p:txBody>
          <a:bodyPr>
            <a:normAutofit/>
          </a:bodyPr>
          <a:lstStyle/>
          <a:p>
            <a:r>
              <a:rPr lang="en-US" dirty="0" smtClean="0"/>
              <a:t>Above Cloud AOD (thanks Kerry!)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276255" y="3143648"/>
            <a:ext cx="914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Terra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162145" y="1333440"/>
            <a:ext cx="149545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Observation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010150" y="1333440"/>
            <a:ext cx="25336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Model (WRF-AAM)</a:t>
            </a:r>
            <a:endParaRPr lang="en-US" sz="2000" b="1" dirty="0"/>
          </a:p>
        </p:txBody>
      </p:sp>
      <p:pic>
        <p:nvPicPr>
          <p:cNvPr id="7170" name="Picture 2" descr="C:\Users\saide\Documents\iowa_work\namibia_clouds_aerosol_project\ORACLES\forecast\20160907\ACAOD_MODIS_TERRA_climatology_map20160906_to_201609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756202"/>
            <a:ext cx="4223838" cy="317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saide\Documents\iowa_work\namibia_clouds_aerosol_project\ORACLES\forecast\20160907\ACAOD_WRF1_MODIS_TERRA_climatology_map20160906_to_201609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968" y="1756203"/>
            <a:ext cx="4223836" cy="317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V="1">
            <a:off x="3733800" y="2647950"/>
            <a:ext cx="0" cy="13716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3733800" y="2647950"/>
            <a:ext cx="381000" cy="145912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95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Sep 08 2016</a:t>
            </a:r>
            <a:br>
              <a:rPr lang="en-US" dirty="0" smtClean="0"/>
            </a:br>
            <a:r>
              <a:rPr lang="en-US" dirty="0" smtClean="0"/>
              <a:t>Thursday (routine flight)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1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78" y="2752712"/>
            <a:ext cx="2920006" cy="22557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29" y="253839"/>
            <a:ext cx="3257180" cy="251617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21945" y="4734572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-635376" y="1340137"/>
            <a:ext cx="17468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72 h – 08 Sep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2309288" y="995437"/>
            <a:ext cx="17468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84 h – 08 Sep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-664698" y="3523712"/>
            <a:ext cx="17468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48 h – 08 Sep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854" y="134962"/>
            <a:ext cx="2718691" cy="23988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7959" y="384322"/>
            <a:ext cx="2634448" cy="20599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2210" y="156151"/>
            <a:ext cx="3005683" cy="33179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 rot="16200000">
            <a:off x="5441984" y="3656572"/>
            <a:ext cx="17468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48 h – 08 Sep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2318597" y="3617399"/>
            <a:ext cx="17468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60 h – 08 Sep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5434754" y="1134330"/>
            <a:ext cx="17468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72 h – 08 Sep</a:t>
            </a:r>
            <a:endParaRPr lang="en-US" sz="20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2999" y="2991843"/>
            <a:ext cx="2733494" cy="21141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3618" y="2561525"/>
            <a:ext cx="2844523" cy="31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245978"/>
            <a:ext cx="3100526" cy="23951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23" y="215152"/>
            <a:ext cx="3100526" cy="23951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8170" y="245978"/>
            <a:ext cx="2971800" cy="22957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8148" y="2662608"/>
            <a:ext cx="3131844" cy="24193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5298" y="2710010"/>
            <a:ext cx="3024326" cy="23362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23" y="2710010"/>
            <a:ext cx="3017601" cy="23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0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75" y="57150"/>
            <a:ext cx="3176725" cy="245402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527747"/>
            <a:ext cx="2133600" cy="250955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 flipV="1">
            <a:off x="1676400" y="895350"/>
            <a:ext cx="838200" cy="914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1808764" y="3295176"/>
            <a:ext cx="782036" cy="72437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896" y="2799065"/>
            <a:ext cx="5075904" cy="19669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285750"/>
            <a:ext cx="4916129" cy="1905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37" y="48498"/>
            <a:ext cx="3176725" cy="24540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16200000">
            <a:off x="-597188" y="736253"/>
            <a:ext cx="17468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48 h – 08 Sep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-569639" y="3397537"/>
            <a:ext cx="17468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72 h – 08 Sep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5782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857250"/>
          </a:xfrm>
        </p:spPr>
        <p:txBody>
          <a:bodyPr/>
          <a:lstStyle/>
          <a:p>
            <a:r>
              <a:rPr lang="en-US" dirty="0" smtClean="0"/>
              <a:t>Sept </a:t>
            </a:r>
            <a:r>
              <a:rPr lang="en-US" dirty="0" smtClean="0"/>
              <a:t>9 </a:t>
            </a:r>
            <a:r>
              <a:rPr lang="en-US" dirty="0" smtClean="0"/>
              <a:t>2016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9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2954</TotalTime>
  <Words>140</Words>
  <Application>Microsoft Office PowerPoint</Application>
  <PresentationFormat>On-screen Show (16:9)</PresentationFormat>
  <Paragraphs>62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ORACLES forecasting Briefing Aerosols</vt:lpstr>
      <vt:lpstr>Sept 6 2016 (model evaluation) </vt:lpstr>
      <vt:lpstr>Terra &amp; Aqua AOD (clear-sky)</vt:lpstr>
      <vt:lpstr>Above Cloud AOD (thanks Kerry!)</vt:lpstr>
      <vt:lpstr>Sep 08 2016 Thursday (routine flight)</vt:lpstr>
      <vt:lpstr>PowerPoint Presentation</vt:lpstr>
      <vt:lpstr>PowerPoint Presentation</vt:lpstr>
      <vt:lpstr>PowerPoint Presentation</vt:lpstr>
      <vt:lpstr>Sept 9 2016 </vt:lpstr>
      <vt:lpstr>AOD 12 UTC</vt:lpstr>
      <vt:lpstr>Sept 10 2016 </vt:lpstr>
      <vt:lpstr>AOD 12 UTC</vt:lpstr>
      <vt:lpstr>AOD 12 UTC</vt:lpstr>
      <vt:lpstr>GEOS5</vt:lpstr>
      <vt:lpstr>GEOS5</vt:lpstr>
      <vt:lpstr>Sep 11 2016 Sunday (hard down day)</vt:lpstr>
      <vt:lpstr>AOD 12 UTC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ORACLES forecasting Briefing Aerosols</dc:title>
  <dc:creator>Pablo Saide Peralta</dc:creator>
  <cp:lastModifiedBy>Pablo Saide</cp:lastModifiedBy>
  <cp:revision>168</cp:revision>
  <dcterms:created xsi:type="dcterms:W3CDTF">2006-08-16T00:00:00Z</dcterms:created>
  <dcterms:modified xsi:type="dcterms:W3CDTF">2016-09-07T07:49:15Z</dcterms:modified>
</cp:coreProperties>
</file>