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16"/>
  </p:notesMasterIdLst>
  <p:sldIdLst>
    <p:sldId id="256" r:id="rId2"/>
    <p:sldId id="358" r:id="rId3"/>
    <p:sldId id="360" r:id="rId4"/>
    <p:sldId id="361" r:id="rId5"/>
    <p:sldId id="362" r:id="rId6"/>
    <p:sldId id="363" r:id="rId7"/>
    <p:sldId id="364" r:id="rId8"/>
    <p:sldId id="365" r:id="rId9"/>
    <p:sldId id="366" r:id="rId10"/>
    <p:sldId id="367" r:id="rId11"/>
    <p:sldId id="368" r:id="rId12"/>
    <p:sldId id="369" r:id="rId13"/>
    <p:sldId id="370" r:id="rId14"/>
    <p:sldId id="371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1926" autoAdjust="0"/>
    <p:restoredTop sz="92776" autoAdjust="0"/>
  </p:normalViewPr>
  <p:slideViewPr>
    <p:cSldViewPr>
      <p:cViewPr>
        <p:scale>
          <a:sx n="110" d="100"/>
          <a:sy n="110" d="100"/>
        </p:scale>
        <p:origin x="-1248" y="-8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5A592-4D14-4C7F-91ED-B56C95117113}" type="datetimeFigureOut">
              <a:rPr lang="en-US" smtClean="0"/>
              <a:pPr/>
              <a:t>9/4/16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A2CB9-FD66-4E13-B342-76D1C169DF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0583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3E1-AABC-43A4-ADE1-6EE700AE1CCF}" type="datetime1">
              <a:rPr lang="en-US" smtClean="0"/>
              <a:pPr/>
              <a:t>9/4/16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2892-FEFA-4B8F-ABD0-781A9A9F28D3}" type="datetime1">
              <a:rPr lang="en-US" smtClean="0"/>
              <a:pPr/>
              <a:t>9/4/16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DDA3-AF4A-4763-AD50-2093D766E6D1}" type="datetime1">
              <a:rPr lang="en-US" smtClean="0"/>
              <a:pPr/>
              <a:t>9/4/16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D675-CB14-4B9E-A3FB-A77161BED5A8}" type="datetime1">
              <a:rPr lang="en-US" smtClean="0"/>
              <a:pPr/>
              <a:t>9/4/16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9047-3D72-47BD-BEC5-903CBAE2C259}" type="datetime1">
              <a:rPr lang="en-US" smtClean="0"/>
              <a:pPr/>
              <a:t>9/4/16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57B0D-1CC9-415D-976C-7F22ADFEE19E}" type="datetime1">
              <a:rPr lang="en-US" smtClean="0"/>
              <a:pPr/>
              <a:t>9/4/16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77A6-2936-4342-A312-7B01191D0548}" type="datetime1">
              <a:rPr lang="en-US" smtClean="0"/>
              <a:pPr/>
              <a:t>9/4/16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FB895-2ECD-4B1D-96DA-66F210F506D7}" type="datetime1">
              <a:rPr lang="en-US" smtClean="0"/>
              <a:pPr/>
              <a:t>9/4/16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9A37-3570-473D-A526-6F7CDC8009BF}" type="datetime1">
              <a:rPr lang="en-US" smtClean="0"/>
              <a:pPr/>
              <a:t>9/4/16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EC1D-C5D1-4EEF-9BEA-8CEC1D2095D0}" type="datetime1">
              <a:rPr lang="en-US" smtClean="0"/>
              <a:pPr/>
              <a:t>9/4/16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BA27-7988-48A0-8852-57DEB9517F31}" type="datetime1">
              <a:rPr lang="en-US" smtClean="0"/>
              <a:pPr/>
              <a:t>9/4/16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C375-F334-4922-911D-C0170E2E411B}" type="datetime1">
              <a:rPr lang="en-US" smtClean="0"/>
              <a:pPr/>
              <a:t>9/4/16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4550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ORACLES forecasting Briefing</a:t>
            </a:r>
            <a:br>
              <a:rPr lang="en-US" dirty="0" smtClean="0"/>
            </a:br>
            <a:r>
              <a:rPr lang="en-US" dirty="0" smtClean="0"/>
              <a:t>Meteorology – </a:t>
            </a:r>
            <a:r>
              <a:rPr lang="en-US" dirty="0" err="1" smtClean="0"/>
              <a:t>verif</a:t>
            </a:r>
            <a:r>
              <a:rPr lang="en-US" dirty="0" smtClean="0"/>
              <a:t> and today’s </a:t>
            </a:r>
            <a:r>
              <a:rPr lang="en-US" dirty="0" err="1" smtClean="0"/>
              <a:t>flt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31381"/>
            <a:ext cx="6400800" cy="1314450"/>
          </a:xfrm>
        </p:spPr>
        <p:txBody>
          <a:bodyPr/>
          <a:lstStyle/>
          <a:p>
            <a:r>
              <a:rPr lang="en-US" dirty="0" smtClean="0"/>
              <a:t>06-</a:t>
            </a:r>
            <a:r>
              <a:rPr lang="en-US" dirty="0" smtClean="0"/>
              <a:t>09-2016</a:t>
            </a:r>
          </a:p>
          <a:p>
            <a:r>
              <a:rPr lang="en-US" dirty="0" smtClean="0"/>
              <a:t>Lenny </a:t>
            </a:r>
            <a:r>
              <a:rPr lang="en-US" dirty="0" smtClean="0"/>
              <a:t>Pfister</a:t>
            </a:r>
            <a:endParaRPr lang="en-US" dirty="0"/>
          </a:p>
        </p:txBody>
      </p:sp>
      <p:pic>
        <p:nvPicPr>
          <p:cNvPr id="1026" name="Picture 2" descr="ORACLE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335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as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8955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4428773" cy="4171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448" y="1179001"/>
            <a:ext cx="4208552" cy="39644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4476750"/>
            <a:ext cx="413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 AM and 5 PM  This more modest retreat</a:t>
            </a:r>
          </a:p>
          <a:p>
            <a:r>
              <a:rPr lang="en-US" dirty="0" smtClean="0"/>
              <a:t>  of low clouds is more likely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656291" cy="51434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10400" y="1504950"/>
            <a:ext cx="15862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15-30 knots on</a:t>
            </a:r>
          </a:p>
          <a:p>
            <a:r>
              <a:rPr lang="en-US" dirty="0" smtClean="0"/>
              <a:t>  the way back</a:t>
            </a:r>
          </a:p>
          <a:p>
            <a:r>
              <a:rPr lang="en-US" dirty="0" smtClean="0"/>
              <a:t>  tailwind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56294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56294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56294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2487598"/>
            <a:ext cx="2819399" cy="265590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397807" cy="3486150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1"/>
            <a:ext cx="3200400" cy="25319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2552700"/>
            <a:ext cx="3352800" cy="2590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81400" y="514350"/>
            <a:ext cx="249862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Forecast used </a:t>
            </a:r>
          </a:p>
          <a:p>
            <a:r>
              <a:rPr lang="en-US" dirty="0" smtClean="0"/>
              <a:t>  yesterday.  Break in</a:t>
            </a:r>
          </a:p>
          <a:p>
            <a:r>
              <a:rPr lang="en-US" dirty="0" smtClean="0"/>
              <a:t>  low clouds overdone</a:t>
            </a:r>
          </a:p>
          <a:p>
            <a:r>
              <a:rPr lang="en-US" dirty="0" smtClean="0"/>
              <a:t>  by EC.  Cirrus extending</a:t>
            </a:r>
          </a:p>
          <a:p>
            <a:r>
              <a:rPr lang="en-US" dirty="0" smtClean="0"/>
              <a:t>  too far north in EC.</a:t>
            </a:r>
          </a:p>
          <a:p>
            <a:r>
              <a:rPr lang="en-US" dirty="0" smtClean="0"/>
              <a:t>Middle clouds up north</a:t>
            </a:r>
          </a:p>
          <a:p>
            <a:r>
              <a:rPr lang="en-US" dirty="0" smtClean="0"/>
              <a:t>  are not in any </a:t>
            </a:r>
            <a:r>
              <a:rPr lang="en-US" dirty="0" err="1" smtClean="0"/>
              <a:t>forecst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2487596"/>
            <a:ext cx="2819400" cy="265590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397807" cy="34861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29000" y="285750"/>
            <a:ext cx="259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Latest run available.  EC</a:t>
            </a:r>
          </a:p>
          <a:p>
            <a:r>
              <a:rPr lang="en-US" dirty="0" smtClean="0"/>
              <a:t> a bit better on the cirrus.</a:t>
            </a:r>
          </a:p>
          <a:p>
            <a:r>
              <a:rPr lang="en-US" dirty="0" smtClean="0"/>
              <a:t>Neither model has the mid</a:t>
            </a:r>
          </a:p>
          <a:p>
            <a:r>
              <a:rPr lang="en-US" dirty="0" smtClean="0"/>
              <a:t> cloud in the picture.</a:t>
            </a:r>
          </a:p>
          <a:p>
            <a:r>
              <a:rPr lang="en-US" dirty="0" smtClean="0"/>
              <a:t>Separation forecast by EC</a:t>
            </a:r>
          </a:p>
          <a:p>
            <a:r>
              <a:rPr lang="en-US" dirty="0" smtClean="0"/>
              <a:t>  not in the data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14400" y="666750"/>
            <a:ext cx="1085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 Z image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4464" y="1"/>
            <a:ext cx="3229535" cy="24955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4466" y="2647950"/>
            <a:ext cx="3229534" cy="2495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flight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Cirrus is about where it was forecast, 17S.</a:t>
            </a:r>
          </a:p>
          <a:p>
            <a:r>
              <a:rPr lang="en-US" dirty="0" smtClean="0"/>
              <a:t>Likely to move northward by as much as 4 degrees during the flight (EC).  Very thin.</a:t>
            </a:r>
          </a:p>
          <a:p>
            <a:r>
              <a:rPr lang="en-US" dirty="0" smtClean="0"/>
              <a:t>EC model has low cloud, now fairly “solid” except for SW corner of flight, breaking up to 10E, 15S.  Overdone, will go with UKMO more modest retreat.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91200" y="2038350"/>
            <a:ext cx="340775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Break is moving </a:t>
            </a:r>
            <a:r>
              <a:rPr lang="en-US" dirty="0" err="1" smtClean="0"/>
              <a:t>NWrd</a:t>
            </a:r>
            <a:r>
              <a:rPr lang="en-US" dirty="0" smtClean="0"/>
              <a:t> with the</a:t>
            </a:r>
          </a:p>
          <a:p>
            <a:r>
              <a:rPr lang="en-US" dirty="0" smtClean="0"/>
              <a:t> low level wind</a:t>
            </a:r>
          </a:p>
          <a:p>
            <a:endParaRPr lang="en-US" dirty="0" smtClean="0"/>
          </a:p>
          <a:p>
            <a:r>
              <a:rPr lang="en-US" dirty="0" smtClean="0"/>
              <a:t>Should watch mid-level cloud</a:t>
            </a:r>
          </a:p>
          <a:p>
            <a:r>
              <a:rPr lang="en-US" dirty="0" smtClean="0"/>
              <a:t> propagating in from the north.</a:t>
            </a:r>
          </a:p>
          <a:p>
            <a:endParaRPr lang="en-US" dirty="0" smtClean="0"/>
          </a:p>
          <a:p>
            <a:r>
              <a:rPr lang="en-US" dirty="0" smtClean="0"/>
              <a:t>Could be at north end in 6-9 hours</a:t>
            </a:r>
          </a:p>
          <a:p>
            <a:endParaRPr lang="en-US" dirty="0" smtClean="0"/>
          </a:p>
          <a:p>
            <a:r>
              <a:rPr lang="en-US" dirty="0" smtClean="0"/>
              <a:t>Not in the forecasts.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013159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656295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2800" y="1200150"/>
            <a:ext cx="684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 AM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56294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62400" y="1809750"/>
            <a:ext cx="67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PM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56293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1400" y="1809750"/>
            <a:ext cx="67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 PM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5272</TotalTime>
  <Words>240</Words>
  <Application>Microsoft Macintosh PowerPoint</Application>
  <PresentationFormat>On-screen Show (16:9)</PresentationFormat>
  <Paragraphs>53</Paragraphs>
  <Slides>14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ORACLES forecasting Briefing Meteorology – verif and today’s flt</vt:lpstr>
      <vt:lpstr>Slide 2</vt:lpstr>
      <vt:lpstr>Slide 3</vt:lpstr>
      <vt:lpstr>Today’s flight</vt:lpstr>
      <vt:lpstr>Summary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ORACLES forecasting Briefing Aerosols</dc:title>
  <dc:creator>Pablo Saide Peralta</dc:creator>
  <cp:lastModifiedBy>Lenny Pfister</cp:lastModifiedBy>
  <cp:revision>49</cp:revision>
  <dcterms:created xsi:type="dcterms:W3CDTF">2016-09-04T03:57:23Z</dcterms:created>
  <dcterms:modified xsi:type="dcterms:W3CDTF">2016-09-06T08:28:07Z</dcterms:modified>
</cp:coreProperties>
</file>