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D648-B06D-454F-8B78-C40D9929D0E6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63E2-E188-1146-9021-8A1424E45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D648-B06D-454F-8B78-C40D9929D0E6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63E2-E188-1146-9021-8A1424E45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D648-B06D-454F-8B78-C40D9929D0E6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63E2-E188-1146-9021-8A1424E45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D648-B06D-454F-8B78-C40D9929D0E6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63E2-E188-1146-9021-8A1424E45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D648-B06D-454F-8B78-C40D9929D0E6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63E2-E188-1146-9021-8A1424E45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D648-B06D-454F-8B78-C40D9929D0E6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63E2-E188-1146-9021-8A1424E45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D648-B06D-454F-8B78-C40D9929D0E6}" type="datetimeFigureOut">
              <a:rPr lang="en-US" smtClean="0"/>
              <a:t>9/6/16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63E2-E188-1146-9021-8A1424E45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D648-B06D-454F-8B78-C40D9929D0E6}" type="datetimeFigureOut">
              <a:rPr lang="en-US" smtClean="0"/>
              <a:t>9/6/16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63E2-E188-1146-9021-8A1424E45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D648-B06D-454F-8B78-C40D9929D0E6}" type="datetimeFigureOut">
              <a:rPr lang="en-US" smtClean="0"/>
              <a:t>9/6/16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63E2-E188-1146-9021-8A1424E45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D648-B06D-454F-8B78-C40D9929D0E6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63E2-E188-1146-9021-8A1424E45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D648-B06D-454F-8B78-C40D9929D0E6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63E2-E188-1146-9021-8A1424E45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2D648-B06D-454F-8B78-C40D9929D0E6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063E2-E188-1146-9021-8A1424E451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97461" y="1108781"/>
            <a:ext cx="25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cirrus than expected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068"/>
            <a:ext cx="6720338" cy="6895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20338" y="1478113"/>
            <a:ext cx="23914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 cirrus to about</a:t>
            </a:r>
          </a:p>
          <a:p>
            <a:r>
              <a:rPr lang="en-US" dirty="0" smtClean="0"/>
              <a:t>  17S </a:t>
            </a:r>
            <a:r>
              <a:rPr lang="en-US" dirty="0" err="1" smtClean="0"/>
              <a:t>attm</a:t>
            </a:r>
            <a:r>
              <a:rPr lang="en-US" dirty="0" smtClean="0"/>
              <a:t>  It is very</a:t>
            </a:r>
          </a:p>
          <a:p>
            <a:r>
              <a:rPr lang="en-US" dirty="0" smtClean="0"/>
              <a:t>  thin and not expected</a:t>
            </a:r>
          </a:p>
          <a:p>
            <a:r>
              <a:rPr lang="en-US" dirty="0" smtClean="0"/>
              <a:t>  to become thicker.</a:t>
            </a:r>
          </a:p>
          <a:p>
            <a:r>
              <a:rPr lang="en-US" dirty="0" smtClean="0"/>
              <a:t>  Northward movement</a:t>
            </a:r>
          </a:p>
          <a:p>
            <a:r>
              <a:rPr lang="en-US" dirty="0" smtClean="0"/>
              <a:t>  expected</a:t>
            </a:r>
          </a:p>
          <a:p>
            <a:r>
              <a:rPr lang="en-US" dirty="0" smtClean="0"/>
              <a:t>  during the flight.  </a:t>
            </a:r>
          </a:p>
          <a:p>
            <a:r>
              <a:rPr lang="en-US" dirty="0" smtClean="0"/>
              <a:t>  As much as </a:t>
            </a:r>
            <a:r>
              <a:rPr lang="en-US" smtClean="0"/>
              <a:t>4 degrees.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7506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97"/>
            <a:ext cx="8858627" cy="684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41</Words>
  <Application>Microsoft Macintosh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Lenny Pfister</dc:creator>
  <cp:lastModifiedBy>Lenny Pfister</cp:lastModifiedBy>
  <cp:revision>2</cp:revision>
  <dcterms:created xsi:type="dcterms:W3CDTF">2016-09-06T02:57:48Z</dcterms:created>
  <dcterms:modified xsi:type="dcterms:W3CDTF">2016-09-06T04:01:29Z</dcterms:modified>
</cp:coreProperties>
</file>