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3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26" autoAdjust="0"/>
    <p:restoredTop sz="92776" autoAdjust="0"/>
  </p:normalViewPr>
  <p:slideViewPr>
    <p:cSldViewPr>
      <p:cViewPr>
        <p:scale>
          <a:sx n="110" d="100"/>
          <a:sy n="110" d="100"/>
        </p:scale>
        <p:origin x="-448" y="-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ORACLES</a:t>
            </a:r>
            <a:r>
              <a:rPr lang="en-US" dirty="0" smtClean="0"/>
              <a:t> flight package for Greg</a:t>
            </a:r>
            <a:br>
              <a:rPr lang="en-US" dirty="0" smtClean="0"/>
            </a:br>
            <a:r>
              <a:rPr lang="en-US" dirty="0" smtClean="0"/>
              <a:t>Meteorology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06-</a:t>
            </a:r>
            <a:r>
              <a:rPr lang="en-US" dirty="0" smtClean="0"/>
              <a:t>09-2016</a:t>
            </a:r>
          </a:p>
          <a:p>
            <a:r>
              <a:rPr lang="en-US" dirty="0" smtClean="0"/>
              <a:t>Lenny </a:t>
            </a:r>
            <a:r>
              <a:rPr lang="en-US" dirty="0" smtClean="0"/>
              <a:t>Pfister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5629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Cirrus is about where it was forecast, 17S.</a:t>
            </a:r>
          </a:p>
          <a:p>
            <a:r>
              <a:rPr lang="en-US" dirty="0" smtClean="0"/>
              <a:t>Likely to move northward by as much as 4 degrees during the flight (EC).  Very thin.</a:t>
            </a:r>
          </a:p>
          <a:p>
            <a:r>
              <a:rPr lang="en-US" dirty="0" smtClean="0"/>
              <a:t>EC model has low cloud, now fairly “solid” except for SW corner of flight, breaking up to 10E, 15S.  Overdone, will go with UKMO more modest retreat.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315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65629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5629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5629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28773" cy="4171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448" y="1179001"/>
            <a:ext cx="4208552" cy="39644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656291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56294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4022</TotalTime>
  <Words>90</Words>
  <Application>Microsoft Macintosh PowerPoint</Application>
  <PresentationFormat>On-screen Show (16:9)</PresentationFormat>
  <Paragraphs>17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ORACLES flight package for Greg Meteorology</vt:lpstr>
      <vt:lpstr>Summary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48</cp:revision>
  <dcterms:created xsi:type="dcterms:W3CDTF">2016-09-06T04:46:17Z</dcterms:created>
  <dcterms:modified xsi:type="dcterms:W3CDTF">2016-09-06T08:28:13Z</dcterms:modified>
</cp:coreProperties>
</file>