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81" r:id="rId3"/>
    <p:sldId id="282" r:id="rId4"/>
    <p:sldId id="283" r:id="rId5"/>
    <p:sldId id="325" r:id="rId6"/>
    <p:sldId id="324" r:id="rId7"/>
    <p:sldId id="278" r:id="rId8"/>
    <p:sldId id="277" r:id="rId9"/>
    <p:sldId id="323" r:id="rId10"/>
    <p:sldId id="319" r:id="rId11"/>
    <p:sldId id="320" r:id="rId12"/>
    <p:sldId id="321" r:id="rId13"/>
    <p:sldId id="299" r:id="rId14"/>
    <p:sldId id="318" r:id="rId15"/>
    <p:sldId id="300" r:id="rId16"/>
    <p:sldId id="301" r:id="rId17"/>
    <p:sldId id="302" r:id="rId18"/>
    <p:sldId id="316" r:id="rId19"/>
    <p:sldId id="326" r:id="rId20"/>
    <p:sldId id="327" r:id="rId21"/>
    <p:sldId id="328" r:id="rId22"/>
    <p:sldId id="329" r:id="rId23"/>
    <p:sldId id="330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21" autoAdjust="0"/>
    <p:restoredTop sz="94660"/>
  </p:normalViewPr>
  <p:slideViewPr>
    <p:cSldViewPr>
      <p:cViewPr>
        <p:scale>
          <a:sx n="125" d="100"/>
          <a:sy n="125" d="100"/>
        </p:scale>
        <p:origin x="-216" y="-21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5A592-4D14-4C7F-91ED-B56C95117113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A2CB9-FD66-4E13-B342-76D1C169D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3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3E1-AABC-43A4-ADE1-6EE700AE1CCF}" type="datetime1">
              <a:rPr lang="en-US" smtClean="0"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2892-FEFA-4B8F-ABD0-781A9A9F28D3}" type="datetime1">
              <a:rPr lang="en-US" smtClean="0"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DDA3-AF4A-4763-AD50-2093D766E6D1}" type="datetime1">
              <a:rPr lang="en-US" smtClean="0"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D675-CB14-4B9E-A3FB-A77161BED5A8}" type="datetime1">
              <a:rPr lang="en-US" smtClean="0"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9047-3D72-47BD-BEC5-903CBAE2C259}" type="datetime1">
              <a:rPr lang="en-US" smtClean="0"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57B0D-1CC9-415D-976C-7F22ADFEE19E}" type="datetime1">
              <a:rPr lang="en-US" smtClean="0"/>
              <a:t>9/4/2016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77A6-2936-4342-A312-7B01191D0548}" type="datetime1">
              <a:rPr lang="en-US" smtClean="0"/>
              <a:t>9/4/2016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FB895-2ECD-4B1D-96DA-66F210F506D7}" type="datetime1">
              <a:rPr lang="en-US" smtClean="0"/>
              <a:t>9/4/2016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9A37-3570-473D-A526-6F7CDC8009BF}" type="datetime1">
              <a:rPr lang="en-US" smtClean="0"/>
              <a:t>9/4/2016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EC1D-C5D1-4EEF-9BEA-8CEC1D2095D0}" type="datetime1">
              <a:rPr lang="en-US" smtClean="0"/>
              <a:t>9/4/2016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BA27-7988-48A0-8852-57DEB9517F31}" type="datetime1">
              <a:rPr lang="en-US" smtClean="0"/>
              <a:t>9/4/2016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C375-F334-4922-911D-C0170E2E411B}" type="datetime1">
              <a:rPr lang="en-US" smtClean="0"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7" Type="http://schemas.openxmlformats.org/officeDocument/2006/relationships/image" Target="../media/image51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tiff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tiff"/><Relationship Id="rId4" Type="http://schemas.openxmlformats.org/officeDocument/2006/relationships/image" Target="../media/image53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0.tiff"/><Relationship Id="rId7" Type="http://schemas.openxmlformats.org/officeDocument/2006/relationships/image" Target="../media/image14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tiff"/><Relationship Id="rId4" Type="http://schemas.openxmlformats.org/officeDocument/2006/relationships/image" Target="../media/image11.tiff"/><Relationship Id="rId9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4550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ORACLES forecasting Briefing</a:t>
            </a:r>
            <a:br>
              <a:rPr lang="en-US" dirty="0" smtClean="0"/>
            </a:br>
            <a:r>
              <a:rPr lang="en-US" dirty="0" smtClean="0"/>
              <a:t>Aerosols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31381"/>
            <a:ext cx="6400800" cy="1314450"/>
          </a:xfrm>
        </p:spPr>
        <p:txBody>
          <a:bodyPr/>
          <a:lstStyle/>
          <a:p>
            <a:r>
              <a:rPr lang="en-US" dirty="0" smtClean="0"/>
              <a:t>04-09-2016</a:t>
            </a:r>
            <a:endParaRPr lang="en-US" dirty="0"/>
          </a:p>
        </p:txBody>
      </p:sp>
      <p:pic>
        <p:nvPicPr>
          <p:cNvPr id="1026" name="Picture 2" descr="ORACLE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335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as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5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857250"/>
          </a:xfrm>
        </p:spPr>
        <p:txBody>
          <a:bodyPr/>
          <a:lstStyle/>
          <a:p>
            <a:r>
              <a:rPr lang="en-US" dirty="0" smtClean="0"/>
              <a:t>Sept </a:t>
            </a:r>
            <a:r>
              <a:rPr lang="en-US" dirty="0" smtClean="0"/>
              <a:t>6 </a:t>
            </a:r>
            <a:r>
              <a:rPr lang="en-US" dirty="0" smtClean="0"/>
              <a:t>2016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6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281" y="1287798"/>
            <a:ext cx="3048094" cy="2359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483" y="1253508"/>
            <a:ext cx="2765112" cy="269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image requir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8" y="1352549"/>
            <a:ext cx="3031242" cy="266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11633" y="6325302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048281" y="3038926"/>
            <a:ext cx="86520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CAMS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3445758" y="3343726"/>
            <a:ext cx="9639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GEOS5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434340" y="2954672"/>
            <a:ext cx="7374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WRF</a:t>
            </a:r>
            <a:endParaRPr lang="en-US" sz="20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692626"/>
            <a:ext cx="3253740" cy="33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857250"/>
          </a:xfrm>
        </p:spPr>
        <p:txBody>
          <a:bodyPr/>
          <a:lstStyle/>
          <a:p>
            <a:r>
              <a:rPr lang="en-US" dirty="0" smtClean="0"/>
              <a:t>AOD 12 UTC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80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5829"/>
            <a:ext cx="3124200" cy="3660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857250"/>
          </a:xfrm>
        </p:spPr>
        <p:txBody>
          <a:bodyPr/>
          <a:lstStyle/>
          <a:p>
            <a:r>
              <a:rPr lang="en-US" dirty="0" smtClean="0"/>
              <a:t>AOD 12 UTC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987158"/>
            <a:ext cx="3253740" cy="33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image require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34834"/>
            <a:ext cx="2743200" cy="3237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200149"/>
            <a:ext cx="2514600" cy="270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203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mage requi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442379"/>
            <a:ext cx="3106344" cy="307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qui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42379"/>
            <a:ext cx="3106344" cy="307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5829"/>
            <a:ext cx="3124200" cy="3660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239000" y="1885950"/>
            <a:ext cx="156754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IWA Ext WRF</a:t>
            </a:r>
            <a:endParaRPr lang="en-US" sz="2000" dirty="0"/>
          </a:p>
        </p:txBody>
      </p:sp>
      <p:sp>
        <p:nvSpPr>
          <p:cNvPr id="28" name="Rectangle 27"/>
          <p:cNvSpPr/>
          <p:nvPr/>
        </p:nvSpPr>
        <p:spPr>
          <a:xfrm>
            <a:off x="7162800" y="1657350"/>
            <a:ext cx="990600" cy="23024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191000" y="2014697"/>
            <a:ext cx="184479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Ext WRF</a:t>
            </a:r>
            <a:endParaRPr lang="en-US" sz="2000" dirty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57200" y="1333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Vertical cross-section South to North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4419600" y="1657350"/>
            <a:ext cx="990600" cy="23024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2590800" y="2038350"/>
            <a:ext cx="0" cy="914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413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50"/>
            <a:ext cx="8229600" cy="857250"/>
          </a:xfrm>
        </p:spPr>
        <p:txBody>
          <a:bodyPr/>
          <a:lstStyle/>
          <a:p>
            <a:r>
              <a:rPr lang="en-US" dirty="0" smtClean="0"/>
              <a:t>GEOS5 Fine and Dust AOD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7467600" y="2495550"/>
            <a:ext cx="0" cy="1143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6" name="Picture 4" descr="fp.6fineaot.072.oracles_s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14350"/>
            <a:ext cx="4019612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fp.1dustaot.072.oracles_s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620" y="514350"/>
            <a:ext cx="3891379" cy="300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3810000" y="1657350"/>
            <a:ext cx="0" cy="914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00" name="Picture 8" descr="image requir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681014"/>
            <a:ext cx="3815180" cy="146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962400" y="3638550"/>
            <a:ext cx="1219200" cy="14724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796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qui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01595"/>
            <a:ext cx="2975098" cy="349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qui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702" y="1201595"/>
            <a:ext cx="2975098" cy="349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33350"/>
            <a:ext cx="6553200" cy="853679"/>
          </a:xfrm>
        </p:spPr>
        <p:txBody>
          <a:bodyPr/>
          <a:lstStyle/>
          <a:p>
            <a:r>
              <a:rPr lang="en-US" dirty="0" smtClean="0"/>
              <a:t>Smoke Age distribution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505200" y="3486150"/>
            <a:ext cx="12953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Mean Age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6477001" y="3497580"/>
            <a:ext cx="12953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Mode Age</a:t>
            </a:r>
            <a:endParaRPr lang="en-US" sz="200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0965"/>
            <a:ext cx="3124200" cy="3660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036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qui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15038"/>
            <a:ext cx="3106344" cy="307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cross-section routine flight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543800" y="1943040"/>
            <a:ext cx="124037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Age mean</a:t>
            </a:r>
            <a:endParaRPr lang="en-US" sz="2000" dirty="0"/>
          </a:p>
        </p:txBody>
      </p:sp>
      <p:sp>
        <p:nvSpPr>
          <p:cNvPr id="29" name="Rectangle 28"/>
          <p:cNvSpPr/>
          <p:nvPr/>
        </p:nvSpPr>
        <p:spPr>
          <a:xfrm>
            <a:off x="7162800" y="1657350"/>
            <a:ext cx="990600" cy="23024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5829"/>
            <a:ext cx="3124200" cy="3660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Connector 15"/>
          <p:cNvCxnSpPr/>
          <p:nvPr/>
        </p:nvCxnSpPr>
        <p:spPr>
          <a:xfrm flipV="1">
            <a:off x="2590800" y="2038350"/>
            <a:ext cx="0" cy="914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image requi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326468"/>
            <a:ext cx="3106344" cy="307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191000" y="1898786"/>
            <a:ext cx="184479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Ext WRF</a:t>
            </a:r>
            <a:endParaRPr lang="en-US" sz="2000" dirty="0"/>
          </a:p>
        </p:txBody>
      </p:sp>
      <p:sp>
        <p:nvSpPr>
          <p:cNvPr id="19" name="Rectangle 18"/>
          <p:cNvSpPr/>
          <p:nvPr/>
        </p:nvSpPr>
        <p:spPr>
          <a:xfrm>
            <a:off x="4419600" y="1541439"/>
            <a:ext cx="990600" cy="23024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4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2" name="Picture 8" descr="image requir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660" y="2734776"/>
            <a:ext cx="2033995" cy="23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image requir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747" y="2724150"/>
            <a:ext cx="2033995" cy="23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image requir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605" y="2723691"/>
            <a:ext cx="2033995" cy="23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image requir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260" y="209550"/>
            <a:ext cx="2033995" cy="238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quire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661" y="173077"/>
            <a:ext cx="2033995" cy="23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64" y="183392"/>
            <a:ext cx="2033036" cy="238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91137"/>
            <a:ext cx="2219319" cy="885213"/>
          </a:xfrm>
        </p:spPr>
        <p:txBody>
          <a:bodyPr>
            <a:noAutofit/>
          </a:bodyPr>
          <a:lstStyle/>
          <a:p>
            <a:r>
              <a:rPr lang="en-US" sz="3200" dirty="0" smtClean="0"/>
              <a:t>Aerosol-cloud interactions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733550"/>
            <a:ext cx="2371719" cy="3505200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Ndrop</a:t>
            </a:r>
            <a:r>
              <a:rPr lang="en-US" dirty="0" smtClean="0"/>
              <a:t>: Number droplet concentration</a:t>
            </a:r>
          </a:p>
          <a:p>
            <a:r>
              <a:rPr lang="en-US" dirty="0" smtClean="0"/>
              <a:t>Diff: Differences between simulations turning on and off fires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29400" y="4890755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514600" y="1669990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AOD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876800" y="1638240"/>
            <a:ext cx="80485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tracer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6172200" y="222599"/>
            <a:ext cx="527056" cy="2155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480432" y="209550"/>
            <a:ext cx="504824" cy="2155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162800" y="38040"/>
            <a:ext cx="13176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Ext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2607470" y="4171950"/>
            <a:ext cx="9739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Cld</a:t>
            </a:r>
            <a:r>
              <a:rPr lang="en-US" sz="2000" dirty="0" smtClean="0"/>
              <a:t> Top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4953000" y="4152840"/>
            <a:ext cx="838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Ndrop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6858000" y="2628840"/>
            <a:ext cx="13065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Ndrop</a:t>
            </a:r>
            <a:r>
              <a:rPr lang="en-US" sz="2000" dirty="0" smtClean="0"/>
              <a:t> Diff</a:t>
            </a:r>
            <a:endParaRPr lang="en-US" sz="2000" dirty="0"/>
          </a:p>
        </p:txBody>
      </p:sp>
      <p:sp>
        <p:nvSpPr>
          <p:cNvPr id="5" name="AutoShape 6" descr="image require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66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17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qui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26468"/>
            <a:ext cx="3106344" cy="307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Vertical cross-section South to North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153400" y="1866840"/>
            <a:ext cx="838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 diff</a:t>
            </a:r>
            <a:endParaRPr lang="en-US" sz="2000" dirty="0"/>
          </a:p>
        </p:txBody>
      </p:sp>
      <p:sp>
        <p:nvSpPr>
          <p:cNvPr id="24" name="Rectangle 23"/>
          <p:cNvSpPr/>
          <p:nvPr/>
        </p:nvSpPr>
        <p:spPr>
          <a:xfrm>
            <a:off x="7162800" y="1657350"/>
            <a:ext cx="990600" cy="23024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5829"/>
            <a:ext cx="3124200" cy="3660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/>
        </p:nvCxnSpPr>
        <p:spPr>
          <a:xfrm flipV="1">
            <a:off x="2590800" y="2038350"/>
            <a:ext cx="0" cy="914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image requi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326468"/>
            <a:ext cx="3106344" cy="307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191000" y="1898786"/>
            <a:ext cx="184479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Ext WRF</a:t>
            </a:r>
            <a:endParaRPr lang="en-US" sz="2000" dirty="0"/>
          </a:p>
        </p:txBody>
      </p:sp>
      <p:sp>
        <p:nvSpPr>
          <p:cNvPr id="26" name="Rectangle 25"/>
          <p:cNvSpPr/>
          <p:nvPr/>
        </p:nvSpPr>
        <p:spPr>
          <a:xfrm>
            <a:off x="4419600" y="1541439"/>
            <a:ext cx="990600" cy="23024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6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Sep 07 2016</a:t>
            </a:r>
            <a:br>
              <a:rPr lang="en-US" dirty="0" smtClean="0"/>
            </a:br>
            <a:r>
              <a:rPr lang="en-US" dirty="0" smtClean="0"/>
              <a:t>Wednesday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1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857250"/>
          </a:xfrm>
        </p:spPr>
        <p:txBody>
          <a:bodyPr/>
          <a:lstStyle/>
          <a:p>
            <a:r>
              <a:rPr lang="en-US" dirty="0" smtClean="0"/>
              <a:t>Sept 3 2016 (model evaluation)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1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66" y="352999"/>
            <a:ext cx="2794266" cy="21585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066" y="-1298527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AOD 12 UTC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29400" y="3727560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42035" y="-868637"/>
            <a:ext cx="9639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GEOS-5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7044458" y="19206"/>
            <a:ext cx="914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WRF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4191000" y="19206"/>
            <a:ext cx="119365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CAMS</a:t>
            </a:r>
            <a:endParaRPr lang="en-US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927170" y="0"/>
            <a:ext cx="119365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GEOS-5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-673387" y="1285845"/>
            <a:ext cx="17468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96 h – 07 Sep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2222213" y="1111538"/>
            <a:ext cx="17468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108 h – 04 Sep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5251103" y="1119197"/>
            <a:ext cx="17468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96 h – 07 Sep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2" y="2663969"/>
            <a:ext cx="3037128" cy="23461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2045" y="530890"/>
            <a:ext cx="2363355" cy="20853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2800350"/>
            <a:ext cx="1850449" cy="217650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5221" y="681461"/>
            <a:ext cx="2349757" cy="17841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5257" y="336583"/>
            <a:ext cx="2709233" cy="27587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 rot="16200000">
            <a:off x="-635376" y="3489583"/>
            <a:ext cx="17468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96 h – 07 Sep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5908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2968228"/>
            <a:ext cx="3124200" cy="2175272"/>
          </a:xfrm>
        </p:spPr>
        <p:txBody>
          <a:bodyPr>
            <a:normAutofit/>
          </a:bodyPr>
          <a:lstStyle/>
          <a:p>
            <a:r>
              <a:rPr lang="en-US" dirty="0" smtClean="0"/>
              <a:t>12UTC flavors of AOD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66" y="352999"/>
            <a:ext cx="2997334" cy="2315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352999"/>
            <a:ext cx="2971800" cy="22957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375254"/>
            <a:ext cx="3020626" cy="23334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4136" y="2822544"/>
            <a:ext cx="2921863" cy="225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1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Sep 08 2016</a:t>
            </a:r>
            <a:br>
              <a:rPr lang="en-US" dirty="0" smtClean="0"/>
            </a:br>
            <a:r>
              <a:rPr lang="en-US" dirty="0" err="1" smtClean="0"/>
              <a:t>Thurday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365" y="742950"/>
            <a:ext cx="4585563" cy="35423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066" y="-1298527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AOD 12 UTC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29400" y="3727560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42035" y="-868637"/>
            <a:ext cx="9639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GEOS-5</a:t>
            </a:r>
            <a:endParaRPr lang="en-US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3953316" y="131726"/>
            <a:ext cx="119365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GEOS-5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1402945" y="2178337"/>
            <a:ext cx="17468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120 h – 08 Sep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4375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Terra &amp; </a:t>
            </a:r>
            <a:r>
              <a:rPr lang="en-US" dirty="0" smtClean="0"/>
              <a:t>Aqua AOD (clear-sky)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19200" y="1271885"/>
            <a:ext cx="2133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MODIS NNR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334000" y="1270010"/>
            <a:ext cx="240991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WRF-AAM</a:t>
            </a:r>
            <a:endParaRPr lang="en-US" sz="2400" dirty="0"/>
          </a:p>
        </p:txBody>
      </p:sp>
      <p:pic>
        <p:nvPicPr>
          <p:cNvPr id="4098" name="Picture 2" descr="C:\Users\saide\Documents\iowa_work\namibia_clouds_aerosol_project\ORACLES\forecast\20160903\WRFCHEM_fire_on_inv_gthomp_TERRAAQUA_AOD550_climatology_map20160903_to_201609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57349"/>
            <a:ext cx="3886200" cy="259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aide\Documents\iowa_work\namibia_clouds_aerosol_project\ORACLES\forecast\20160903\NASA_NNR_TERRAAQUA_climatology_map20160903_to_201609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657349"/>
            <a:ext cx="3886200" cy="259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11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5" y="133350"/>
            <a:ext cx="1919213" cy="28250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Above Cloud AOD (thanks Kerry!)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1881143" y="1424834"/>
            <a:ext cx="914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Terra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657600" y="294847"/>
            <a:ext cx="149545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Observation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780043" y="285750"/>
            <a:ext cx="25336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Model (WRF-AAM)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1876455" y="3362296"/>
            <a:ext cx="914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Aqua</a:t>
            </a:r>
            <a:endParaRPr lang="en-US" sz="2000" b="1" dirty="0"/>
          </a:p>
        </p:txBody>
      </p:sp>
      <p:pic>
        <p:nvPicPr>
          <p:cNvPr id="13314" name="Picture 2" descr="C:\Users\saide\Documents\iowa_work\namibia_clouds_aerosol_project\ORACLES\forecast\20160903\ACAOD_MODIS_TERRA_climatology_map20160903_to_201609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66749"/>
            <a:ext cx="2819400" cy="212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saide\Documents\iowa_work\namibia_clouds_aerosol_project\ORACLES\forecast\20160903\ACAOD_MODIS_AQUA_climatology_map20160903_to_201609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812813"/>
            <a:ext cx="2819400" cy="212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saide\Documents\iowa_work\namibia_clouds_aerosol_project\ORACLES\forecast\20160903\ACAOD_WRF1_MODIS_AQUA_climatology_map20160903_to_2016090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822176"/>
            <a:ext cx="2717800" cy="20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saide\Documents\iowa_work\namibia_clouds_aerosol_project\ORACLES\forecast\20160903\ACAOD_WRF1_MODIS_TERRA_climatology_map20160903_to_201609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704967"/>
            <a:ext cx="2717800" cy="20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95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Sep 04 2016</a:t>
            </a:r>
            <a:br>
              <a:rPr lang="en-US" dirty="0" smtClean="0"/>
            </a:br>
            <a:r>
              <a:rPr lang="en-US" dirty="0" smtClean="0"/>
              <a:t>Sunday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3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9" y="361950"/>
            <a:ext cx="2921000" cy="21907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044458" y="19206"/>
            <a:ext cx="914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WRF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4191000" y="19206"/>
            <a:ext cx="119365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CAMS</a:t>
            </a:r>
            <a:endParaRPr lang="en-US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927170" y="0"/>
            <a:ext cx="119365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GEOS-5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-673387" y="1285845"/>
            <a:ext cx="17468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72 h – 04 Sep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2222213" y="1111538"/>
            <a:ext cx="17468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84 h – 04 Sep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4990019" y="1119197"/>
            <a:ext cx="17468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72 h – 04 Sep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160" y="620117"/>
            <a:ext cx="2408295" cy="17944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083" y="361950"/>
            <a:ext cx="2971800" cy="3038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431394"/>
            <a:ext cx="2535210" cy="2236950"/>
          </a:xfrm>
          <a:prstGeom prst="rect">
            <a:avLst/>
          </a:prstGeom>
        </p:spPr>
      </p:pic>
      <p:pic>
        <p:nvPicPr>
          <p:cNvPr id="1026" name="Picture 2" descr="p.7totaot.024.oracles_l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8" y="2628900"/>
            <a:ext cx="2984499" cy="230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8945" y="2952750"/>
            <a:ext cx="2473668" cy="19626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4499" y="2550490"/>
            <a:ext cx="2819399" cy="30790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16200000">
            <a:off x="-609888" y="3377831"/>
            <a:ext cx="17468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/>
              <a:t>24 </a:t>
            </a:r>
            <a:r>
              <a:rPr lang="en-US" sz="2000" dirty="0" smtClean="0"/>
              <a:t>h – 04 Sep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2154781" y="3568831"/>
            <a:ext cx="17468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36 h – 04 Sep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5130511" y="3503442"/>
            <a:ext cx="17468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/>
              <a:t>24 </a:t>
            </a:r>
            <a:r>
              <a:rPr lang="en-US" sz="2000" dirty="0" smtClean="0"/>
              <a:t>h – 04 Sep</a:t>
            </a:r>
            <a:endParaRPr lang="en-US" sz="20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4909" y="2724150"/>
            <a:ext cx="2609850" cy="230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3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image requi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0" y="971550"/>
            <a:ext cx="2975098" cy="348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135328"/>
            <a:ext cx="2423616" cy="2731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7" y="906270"/>
            <a:ext cx="2688141" cy="3189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857250"/>
          </a:xfrm>
        </p:spPr>
        <p:txBody>
          <a:bodyPr/>
          <a:lstStyle/>
          <a:p>
            <a:r>
              <a:rPr lang="en-US" dirty="0" smtClean="0"/>
              <a:t>Sept 4 2016 </a:t>
            </a:r>
            <a:r>
              <a:rPr lang="en-US" dirty="0"/>
              <a:t>(current conditions)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1600200" y="2038350"/>
            <a:ext cx="1222990" cy="11173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4419600" y="2064016"/>
            <a:ext cx="1070590" cy="11173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7612608" y="1885950"/>
            <a:ext cx="1077982" cy="10411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878" y="3867150"/>
            <a:ext cx="3216387" cy="35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979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857250"/>
          </a:xfrm>
        </p:spPr>
        <p:txBody>
          <a:bodyPr/>
          <a:lstStyle/>
          <a:p>
            <a:r>
              <a:rPr lang="en-US" dirty="0" smtClean="0"/>
              <a:t>Sept </a:t>
            </a:r>
            <a:r>
              <a:rPr lang="en-US" dirty="0" smtClean="0"/>
              <a:t>5 </a:t>
            </a:r>
            <a:r>
              <a:rPr lang="en-US" dirty="0" smtClean="0"/>
              <a:t>2016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9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425" y="1253507"/>
            <a:ext cx="2750761" cy="2689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280" y="1253507"/>
            <a:ext cx="2867119" cy="22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image requir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8653"/>
            <a:ext cx="3031242" cy="266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11633" y="6325302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048281" y="3038926"/>
            <a:ext cx="86520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CAMS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3445758" y="3343726"/>
            <a:ext cx="9639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GEOS5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434340" y="2954672"/>
            <a:ext cx="7374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WRF</a:t>
            </a:r>
            <a:endParaRPr lang="en-US" sz="2000" dirty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453158"/>
            <a:ext cx="3352800" cy="337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857250"/>
          </a:xfrm>
        </p:spPr>
        <p:txBody>
          <a:bodyPr/>
          <a:lstStyle/>
          <a:p>
            <a:r>
              <a:rPr lang="en-US" dirty="0" smtClean="0"/>
              <a:t>AOD 12 UTC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96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2771</TotalTime>
  <Words>236</Words>
  <Application>Microsoft Office PowerPoint</Application>
  <PresentationFormat>On-screen Show (16:9)</PresentationFormat>
  <Paragraphs>92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ORACLES forecasting Briefing Aerosols</vt:lpstr>
      <vt:lpstr>Sept 3 2016 (model evaluation) </vt:lpstr>
      <vt:lpstr>Terra &amp; Aqua AOD (clear-sky)</vt:lpstr>
      <vt:lpstr>Above Cloud AOD (thanks Kerry!)</vt:lpstr>
      <vt:lpstr>Sep 04 2016 Sunday</vt:lpstr>
      <vt:lpstr>PowerPoint Presentation</vt:lpstr>
      <vt:lpstr>Sept 4 2016 (current conditions)</vt:lpstr>
      <vt:lpstr>Sept 5 2016 </vt:lpstr>
      <vt:lpstr>AOD 12 UTC</vt:lpstr>
      <vt:lpstr>Sept 6 2016 </vt:lpstr>
      <vt:lpstr>AOD 12 UTC</vt:lpstr>
      <vt:lpstr>AOD 12 UTC</vt:lpstr>
      <vt:lpstr>PowerPoint Presentation</vt:lpstr>
      <vt:lpstr>GEOS5 Fine and Dust AOD</vt:lpstr>
      <vt:lpstr>Smoke Age distribution</vt:lpstr>
      <vt:lpstr>Vertical cross-section routine flight</vt:lpstr>
      <vt:lpstr>Aerosol-cloud interactions</vt:lpstr>
      <vt:lpstr>Vertical cross-section South to North</vt:lpstr>
      <vt:lpstr>Sep 07 2016 Wednesday</vt:lpstr>
      <vt:lpstr>AOD 12 UTC</vt:lpstr>
      <vt:lpstr>PowerPoint Presentation</vt:lpstr>
      <vt:lpstr>Sep 08 2016 Thurday</vt:lpstr>
      <vt:lpstr>AOD 12 UTC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ORACLES forecasting Briefing Aerosols</dc:title>
  <dc:creator>Pablo Saide Peralta</dc:creator>
  <cp:lastModifiedBy>Pablo Saide</cp:lastModifiedBy>
  <cp:revision>155</cp:revision>
  <dcterms:created xsi:type="dcterms:W3CDTF">2006-08-16T00:00:00Z</dcterms:created>
  <dcterms:modified xsi:type="dcterms:W3CDTF">2016-09-04T06:23:41Z</dcterms:modified>
</cp:coreProperties>
</file>