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82" r:id="rId4"/>
    <p:sldId id="283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277" r:id="rId23"/>
    <p:sldId id="257" r:id="rId24"/>
    <p:sldId id="317" r:id="rId25"/>
    <p:sldId id="318" r:id="rId26"/>
    <p:sldId id="319" r:id="rId27"/>
    <p:sldId id="320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>
      <p:cViewPr>
        <p:scale>
          <a:sx n="100" d="100"/>
          <a:sy n="100" d="100"/>
        </p:scale>
        <p:origin x="-264" y="-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0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2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7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7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7.tiff"/><Relationship Id="rId4" Type="http://schemas.openxmlformats.org/officeDocument/2006/relationships/image" Target="../media/image4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02-09-2016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725027"/>
            <a:ext cx="1752599" cy="231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44" y="2641926"/>
            <a:ext cx="2047630" cy="2399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644" y="192450"/>
            <a:ext cx="1966312" cy="2303902"/>
          </a:xfrm>
          <a:prstGeom prst="rect">
            <a:avLst/>
          </a:prstGeom>
        </p:spPr>
      </p:pic>
      <p:pic>
        <p:nvPicPr>
          <p:cNvPr id="6146" name="Picture 2" descr="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2285999" cy="26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5000"/>
            <a:ext cx="312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12UTC flavors </a:t>
            </a:r>
            <a:r>
              <a:rPr lang="en-US" smtClean="0"/>
              <a:t>of AOD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17335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70494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ACAOD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424815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AOD dust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4248150"/>
            <a:ext cx="138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AOD smoke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09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99" y="2747616"/>
            <a:ext cx="3093331" cy="2319998"/>
          </a:xfrm>
          <a:prstGeom prst="rect">
            <a:avLst/>
          </a:prstGeom>
        </p:spPr>
      </p:pic>
      <p:pic>
        <p:nvPicPr>
          <p:cNvPr id="3074" name="Picture 2" descr="p.4ocaot.072.oracles_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40" y="258315"/>
            <a:ext cx="3163591" cy="23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32" y="175395"/>
            <a:ext cx="3209543" cy="24071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550"/>
            <a:ext cx="3124200" cy="2175272"/>
          </a:xfrm>
        </p:spPr>
        <p:txBody>
          <a:bodyPr>
            <a:normAutofit/>
          </a:bodyPr>
          <a:lstStyle/>
          <a:p>
            <a:r>
              <a:rPr lang="en-US" dirty="0" smtClean="0"/>
              <a:t>12UTC flavors of AOD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17100" y="485509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57300" y="203947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88686" y="2076946"/>
            <a:ext cx="144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OC-AOD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50586" y="445498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DUST </a:t>
            </a:r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3788686" y="291972"/>
            <a:ext cx="1697714" cy="16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223115"/>
            <a:ext cx="2520085" cy="2952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23115"/>
            <a:ext cx="2438400" cy="2868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16" y="1363173"/>
            <a:ext cx="2366985" cy="27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50643"/>
            <a:ext cx="3057143" cy="2292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16" y="107321"/>
            <a:ext cx="2343192" cy="2745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Vertical cross-section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74602" y="692134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861" y="1971782"/>
            <a:ext cx="144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pic>
        <p:nvPicPr>
          <p:cNvPr id="18434" name="Picture 2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0550"/>
            <a:ext cx="2286000" cy="22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706048"/>
            <a:ext cx="2101792" cy="207996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2057400" y="285750"/>
            <a:ext cx="7815" cy="20155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371913" y="285750"/>
            <a:ext cx="30747" cy="2007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93601" y="505993"/>
            <a:ext cx="1447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smtClean="0"/>
              <a:t>5E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83144" y="552159"/>
            <a:ext cx="1447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10E</a:t>
            </a:r>
            <a:endParaRPr lang="en-US" sz="1400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1981200" y="2933951"/>
            <a:ext cx="30747" cy="2007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245540" y="2925859"/>
            <a:ext cx="30747" cy="2007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121" y="3343405"/>
            <a:ext cx="3096694" cy="11870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3332861"/>
            <a:ext cx="312420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08" y="1085801"/>
            <a:ext cx="2343192" cy="2745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396" y="2952270"/>
            <a:ext cx="2296998" cy="2283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873" y="956678"/>
            <a:ext cx="2328419" cy="23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542" y="1219212"/>
            <a:ext cx="2891904" cy="2874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74602" y="692134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6298" y="4316661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295400" y="1334591"/>
            <a:ext cx="1712973" cy="1609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64628" y="4175865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1564741"/>
            <a:ext cx="14478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76403" y="1916393"/>
            <a:ext cx="152401" cy="167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2400" y="1063228"/>
            <a:ext cx="1219200" cy="3893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069" y="1352549"/>
            <a:ext cx="2885457" cy="2868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70" y="1285723"/>
            <a:ext cx="2952683" cy="2935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60143"/>
            <a:ext cx="2590800" cy="3035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5326" y="3094250"/>
            <a:ext cx="144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990600" y="1352550"/>
            <a:ext cx="1881771" cy="1741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84583" y="1790640"/>
            <a:ext cx="13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1790640"/>
            <a:ext cx="124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584582" y="1564741"/>
            <a:ext cx="1388189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35622" y="1564740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341" y="2668048"/>
            <a:ext cx="1957881" cy="2302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093" y="2647949"/>
            <a:ext cx="1906814" cy="2242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71" y="276529"/>
            <a:ext cx="1817141" cy="2137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1137"/>
            <a:ext cx="2219319" cy="885213"/>
          </a:xfrm>
        </p:spPr>
        <p:txBody>
          <a:bodyPr>
            <a:noAutofit/>
          </a:bodyPr>
          <a:lstStyle/>
          <a:p>
            <a:r>
              <a:rPr lang="en-US" sz="3200" dirty="0" smtClean="0"/>
              <a:t>Aerosol-cloud interactions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33550"/>
            <a:ext cx="2371719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Ndrop</a:t>
            </a:r>
            <a:r>
              <a:rPr lang="en-US" dirty="0" smtClean="0"/>
              <a:t>: Number droplet concentration</a:t>
            </a:r>
          </a:p>
          <a:p>
            <a:r>
              <a:rPr lang="en-US" dirty="0" smtClean="0"/>
              <a:t>Diff: Differences between simulations turning on and off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489075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14600" y="163824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086600" y="1638240"/>
            <a:ext cx="97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Top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409575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003081" y="4171950"/>
            <a:ext cx="130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r>
              <a:rPr lang="en-US" sz="2000" dirty="0" smtClean="0"/>
              <a:t> Diff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870" y="214165"/>
            <a:ext cx="1820516" cy="2133075"/>
          </a:xfrm>
          <a:prstGeom prst="rect">
            <a:avLst/>
          </a:prstGeom>
        </p:spPr>
      </p:pic>
      <p:pic>
        <p:nvPicPr>
          <p:cNvPr id="5" name="Picture 2" descr="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16" y="276529"/>
            <a:ext cx="1831283" cy="21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85134" y="1638240"/>
            <a:ext cx="1058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base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140" y="2726624"/>
            <a:ext cx="1929248" cy="2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7" grpId="0"/>
      <p:bldP spid="18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16006"/>
            <a:ext cx="1905000" cy="224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963" y="3086653"/>
            <a:ext cx="2729037" cy="2046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590550"/>
            <a:ext cx="1828800" cy="2151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2" y="2986897"/>
            <a:ext cx="2738947" cy="2054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4519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RH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48100" y="10090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PBL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84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241803"/>
            <a:ext cx="2473156" cy="2908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75" y="1280771"/>
            <a:ext cx="2358054" cy="2762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Aerosol-radiation 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339084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322190" y="3009840"/>
            <a:ext cx="144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3105150"/>
            <a:ext cx="76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28695"/>
            <a:ext cx="2446946" cy="28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312" y="1328703"/>
            <a:ext cx="2898220" cy="28810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70" y="1151414"/>
            <a:ext cx="3087794" cy="30694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12" y="1115696"/>
            <a:ext cx="2343192" cy="2745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335324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4335324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4288438"/>
            <a:ext cx="1981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 diff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648199" y="1428751"/>
            <a:ext cx="1540565" cy="243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1524000" y="2190750"/>
            <a:ext cx="1123240" cy="767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620000" y="1358291"/>
            <a:ext cx="1524000" cy="22802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1 </a:t>
            </a:r>
            <a:r>
              <a:rPr lang="en-US" dirty="0" smtClean="0"/>
              <a:t>2016 (model evaluation)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98" y="2763005"/>
            <a:ext cx="3024010" cy="2268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33" y="291145"/>
            <a:ext cx="2996276" cy="2247207"/>
          </a:xfrm>
          <a:prstGeom prst="rect">
            <a:avLst/>
          </a:prstGeom>
        </p:spPr>
      </p:pic>
      <p:sp>
        <p:nvSpPr>
          <p:cNvPr id="5" name="AutoShape 2" descr="ttps://gmao.gsfc.nasa.gov/products/nwp/systems/fp/aerogram/oracles_map.png"/>
          <p:cNvSpPr>
            <a:spLocks noChangeAspect="1" noChangeArrowheads="1"/>
          </p:cNvSpPr>
          <p:nvPr/>
        </p:nvSpPr>
        <p:spPr bwMode="auto">
          <a:xfrm>
            <a:off x="0" y="0"/>
            <a:ext cx="888682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66900" y="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Wavis</a:t>
            </a:r>
            <a:r>
              <a:rPr lang="en-US" dirty="0" smtClean="0"/>
              <a:t> Bay-smoke</a:t>
            </a:r>
            <a:endParaRPr lang="en-US" dirty="0"/>
          </a:p>
        </p:txBody>
      </p:sp>
      <p:sp>
        <p:nvSpPr>
          <p:cNvPr id="10" name="AutoShape 2" descr="http://gmao.gsfc.nasa.gov/products/nwp/systems/fp/aerogram/cities/forecast.aerogram.du.20160830.14.2.-22.1.ORACLES_Henties_Bay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39344" y="2442899"/>
            <a:ext cx="201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Namibe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01700" y="3127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Wavis</a:t>
            </a:r>
            <a:r>
              <a:rPr lang="en-US" dirty="0" smtClean="0"/>
              <a:t> Bay-dust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00" y="2447194"/>
            <a:ext cx="201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Bonanza</a:t>
            </a:r>
            <a:endParaRPr lang="en-US" dirty="0"/>
          </a:p>
        </p:txBody>
      </p:sp>
      <p:sp>
        <p:nvSpPr>
          <p:cNvPr id="6" name="AutoShape 2" descr="http://gmao.gsfc.nasa.gov/products/nwp/systems/fp/aerogram/cities/forecast.aerogram.all.20160901.14.2.-22.1.ORACLES_Henties_Bay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02" y="400605"/>
            <a:ext cx="2850498" cy="2137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454" y="2830033"/>
            <a:ext cx="2845269" cy="21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ttps://gmao.gsfc.nasa.gov/products/nwp/systems/fp/aerogram/oracles_map.png"/>
          <p:cNvSpPr>
            <a:spLocks noChangeAspect="1" noChangeArrowheads="1"/>
          </p:cNvSpPr>
          <p:nvPr/>
        </p:nvSpPr>
        <p:spPr bwMode="auto">
          <a:xfrm>
            <a:off x="0" y="0"/>
            <a:ext cx="888682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05000" y="2347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Ascension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40551" y="248134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Sta</a:t>
            </a:r>
            <a:r>
              <a:rPr lang="en-US" dirty="0" smtClean="0"/>
              <a:t> Helena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51884"/>
            <a:ext cx="2984420" cy="2238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108" y="313440"/>
            <a:ext cx="3035679" cy="2276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534" y="2756012"/>
            <a:ext cx="3032307" cy="2274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10" y="2756012"/>
            <a:ext cx="2965490" cy="22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5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p.7totaot.096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240631"/>
            <a:ext cx="3400425" cy="2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05427"/>
            <a:ext cx="2971800" cy="227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77589"/>
            <a:ext cx="3031242" cy="2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9958" y="3577149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00281" y="3038926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21558" y="3115126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448038" y="2840746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3486661"/>
            <a:ext cx="30773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5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105400" y="2114551"/>
            <a:ext cx="0" cy="9143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615279" y="2114551"/>
            <a:ext cx="1222990" cy="11173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438400" y="2082667"/>
            <a:ext cx="0" cy="9143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82000" y="2038350"/>
            <a:ext cx="0" cy="9143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226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70" y="1009648"/>
            <a:ext cx="2545417" cy="293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69" y="3943349"/>
            <a:ext cx="30773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18" y="981827"/>
            <a:ext cx="3242382" cy="333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76600" y="354324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51319" y="323844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342570" y="3468915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00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5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8" name="Picture 6" descr="fp.7totaot.120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69170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5350"/>
            <a:ext cx="4216491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r>
              <a:rPr lang="en-US" dirty="0" smtClean="0"/>
              <a:t>GEOS5 </a:t>
            </a:r>
            <a:r>
              <a:rPr lang="en-US" dirty="0" smtClean="0"/>
              <a:t>AOD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GEOS5 Fine and Dust AOD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95350"/>
            <a:ext cx="399723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95350"/>
            <a:ext cx="398939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7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&amp; </a:t>
            </a:r>
            <a:r>
              <a:rPr lang="en-US" dirty="0" smtClean="0"/>
              <a:t>Aqua AOD (clear-sky)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1271885"/>
            <a:ext cx="2133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MODIS NNR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1270010"/>
            <a:ext cx="2409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WRF-AAM</a:t>
            </a:r>
            <a:endParaRPr lang="en-US" sz="2400" dirty="0"/>
          </a:p>
        </p:txBody>
      </p:sp>
      <p:pic>
        <p:nvPicPr>
          <p:cNvPr id="4098" name="Picture 2" descr="C:\Users\saide\Documents\iowa_work\namibia_clouds_aerosol_project\ORACLES\forecast\20160902\NASA_NNR_TERRAAQUA_climatology_map20160901_to_201609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0375"/>
            <a:ext cx="4111033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ide\Documents\iowa_work\namibia_clouds_aerosol_project\ORACLES\forecast\20160902\WRFCHEM_fire_on_inv_gthomp_TERRAAQUA_AOD550_climatology_map20160901_to_201609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2" y="1730375"/>
            <a:ext cx="4111033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399" y="100890"/>
            <a:ext cx="2819400" cy="4452060"/>
          </a:xfrm>
        </p:spPr>
        <p:txBody>
          <a:bodyPr>
            <a:normAutofit/>
          </a:bodyPr>
          <a:lstStyle/>
          <a:p>
            <a:r>
              <a:rPr lang="en-US" dirty="0" smtClean="0"/>
              <a:t>Above Cloud AOD (thanks Kerry!)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2333655" y="141740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Terra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50861" y="218647"/>
            <a:ext cx="14954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209550"/>
            <a:ext cx="2533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Model (WRF-AAM)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33715" y="3238102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Aqua</a:t>
            </a:r>
            <a:endParaRPr lang="en-US" sz="2000" b="1" dirty="0"/>
          </a:p>
        </p:txBody>
      </p:sp>
      <p:pic>
        <p:nvPicPr>
          <p:cNvPr id="5122" name="Picture 2" descr="C:\Users\saide\Documents\iowa_work\namibia_clouds_aerosol_project\ORACLES\forecast\20160902\ACAOD_MODIS_AQUA_climatology_map20160901_to_201609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10" y="2800350"/>
            <a:ext cx="2952690" cy="22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aide\Documents\iowa_work\namibia_clouds_aerosol_project\ORACLES\forecast\20160902\ACAOD_MODIS_TERRA_climatology_map20160901_to_201609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70" y="595110"/>
            <a:ext cx="2952690" cy="22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aide\Documents\iowa_work\namibia_clouds_aerosol_project\ORACLES\forecast\20160902\ACAOD_WRF1_MODIS_AQUA_climatology_map20160901_to_201609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15" y="2809875"/>
            <a:ext cx="2962685" cy="22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aide\Documents\iowa_work\namibia_clouds_aerosol_project\ORACLES\forecast\20160902\ACAOD_WRF1_MODIS_TERRA_climatology_map20160901_to_201609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1899"/>
            <a:ext cx="2962685" cy="22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02 -03 2016</a:t>
            </a:r>
            <a:br>
              <a:rPr lang="en-US" dirty="0" smtClean="0"/>
            </a:br>
            <a:r>
              <a:rPr lang="en-US" dirty="0" smtClean="0"/>
              <a:t>Friday - Saturday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" y="3011474"/>
            <a:ext cx="2781426" cy="20860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4603"/>
            <a:ext cx="3020881" cy="22656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673387" y="128584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h – 02 Sep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616297" y="3693766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– 03 Sep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982356" y="1217759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36 h – 02 Sep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80839"/>
            <a:ext cx="2609773" cy="1997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798" y="321809"/>
            <a:ext cx="2659125" cy="268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516" y="2708680"/>
            <a:ext cx="2876484" cy="2786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1955126" y="3745172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60 h – 03 Sep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3020379"/>
            <a:ext cx="2651475" cy="2020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895502" y="1317918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h – 02 Sep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949888" y="3745172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 h – 03 Sep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44458" y="1920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19206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927170" y="0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6546" y="514350"/>
            <a:ext cx="2511614" cy="22161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6253" y="2853404"/>
            <a:ext cx="2501948" cy="22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04 2016</a:t>
            </a:r>
            <a:br>
              <a:rPr lang="en-US" dirty="0" smtClean="0"/>
            </a:br>
            <a:r>
              <a:rPr lang="en-US" dirty="0" smtClean="0"/>
              <a:t>Sunday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" y="361950"/>
            <a:ext cx="2921000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6" y="-129852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372756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2035" y="-86863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44458" y="1920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19206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927170" y="0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73387" y="128584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72 </a:t>
            </a:r>
            <a:r>
              <a:rPr lang="en-US" sz="2000" dirty="0" smtClean="0"/>
              <a:t>h – 04 Sep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222213" y="1111538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84 h – 04 Sep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990019" y="111919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04 Sep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60" y="620117"/>
            <a:ext cx="2408295" cy="179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83" y="361950"/>
            <a:ext cx="2971800" cy="303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755393"/>
            <a:ext cx="3209543" cy="2407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31394"/>
            <a:ext cx="2535210" cy="2236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356" y="2755392"/>
            <a:ext cx="1952450" cy="22964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0030" y="2810584"/>
            <a:ext cx="3066226" cy="229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272141"/>
            <a:ext cx="3691890" cy="3257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8" y="1069804"/>
            <a:ext cx="4219322" cy="31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246</Words>
  <Application>Microsoft Office PowerPoint</Application>
  <PresentationFormat>On-screen Show (16:9)</PresentationFormat>
  <Paragraphs>113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ORACLES forecasting Briefing Aerosols</vt:lpstr>
      <vt:lpstr>Sept 1 2016 (model evaluation) </vt:lpstr>
      <vt:lpstr>Terra &amp; Aqua AOD (clear-sky)</vt:lpstr>
      <vt:lpstr>Above Cloud AOD (thanks Kerry!)</vt:lpstr>
      <vt:lpstr>Sep 02 -03 2016 Friday - Saturday</vt:lpstr>
      <vt:lpstr>PowerPoint Presentation</vt:lpstr>
      <vt:lpstr>Sep 04 2016 Sunday</vt:lpstr>
      <vt:lpstr>AOD 12 UTC</vt:lpstr>
      <vt:lpstr>PowerPoint Presentation</vt:lpstr>
      <vt:lpstr>PowerPoint Presentation</vt:lpstr>
      <vt:lpstr>PowerPoint Presentation</vt:lpstr>
      <vt:lpstr>Smoke Age distribution</vt:lpstr>
      <vt:lpstr>Vertical cross-section</vt:lpstr>
      <vt:lpstr>Vertical cross-section routine flight</vt:lpstr>
      <vt:lpstr>Vertical cross-section routine flight</vt:lpstr>
      <vt:lpstr>Aerosol-cloud interactions</vt:lpstr>
      <vt:lpstr>PowerPoint Presentation</vt:lpstr>
      <vt:lpstr>Aerosol-radiation interactions</vt:lpstr>
      <vt:lpstr>Vertical cross-section routine flight</vt:lpstr>
      <vt:lpstr>PowerPoint Presentation</vt:lpstr>
      <vt:lpstr>PowerPoint Presentation</vt:lpstr>
      <vt:lpstr>Sept 5 2016 </vt:lpstr>
      <vt:lpstr>PowerPoint Presentation</vt:lpstr>
      <vt:lpstr>AOD 12 UTC</vt:lpstr>
      <vt:lpstr>Sept 5 2016 </vt:lpstr>
      <vt:lpstr>GEOS5 AOD</vt:lpstr>
      <vt:lpstr>GEOS5 Fine and Dust AOD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Pablo Saide</cp:lastModifiedBy>
  <cp:revision>140</cp:revision>
  <dcterms:created xsi:type="dcterms:W3CDTF">2006-08-16T00:00:00Z</dcterms:created>
  <dcterms:modified xsi:type="dcterms:W3CDTF">2016-09-02T15:19:07Z</dcterms:modified>
</cp:coreProperties>
</file>