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93" r:id="rId4"/>
    <p:sldId id="295" r:id="rId5"/>
    <p:sldId id="296" r:id="rId6"/>
    <p:sldId id="297" r:id="rId7"/>
    <p:sldId id="309" r:id="rId8"/>
    <p:sldId id="319" r:id="rId9"/>
    <p:sldId id="320" r:id="rId10"/>
    <p:sldId id="312" r:id="rId11"/>
    <p:sldId id="321" r:id="rId12"/>
    <p:sldId id="313" r:id="rId13"/>
    <p:sldId id="325" r:id="rId14"/>
    <p:sldId id="324" r:id="rId15"/>
    <p:sldId id="310" r:id="rId16"/>
    <p:sldId id="314" r:id="rId17"/>
    <p:sldId id="315" r:id="rId18"/>
    <p:sldId id="300" r:id="rId19"/>
    <p:sldId id="301" r:id="rId20"/>
    <p:sldId id="302" r:id="rId21"/>
    <p:sldId id="317" r:id="rId22"/>
    <p:sldId id="304" r:id="rId23"/>
    <p:sldId id="303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4660"/>
  </p:normalViewPr>
  <p:slideViewPr>
    <p:cSldViewPr>
      <p:cViewPr>
        <p:scale>
          <a:sx n="200" d="100"/>
          <a:sy n="200" d="100"/>
        </p:scale>
        <p:origin x="976" y="864"/>
      </p:cViewPr>
      <p:guideLst>
        <p:guide orient="horz" pos="1476"/>
        <p:guide pos="39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2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Briefing on 01-09-2016 8am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Forecasting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light target opt #1 on 02-09-2016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Wind 950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7750"/>
            <a:ext cx="3962400" cy="34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7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Wind 950, 700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71550"/>
            <a:ext cx="3976778" cy="3450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47750"/>
            <a:ext cx="3962400" cy="34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1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Wind 950, 600, 300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441"/>
            <a:ext cx="4572000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7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Wind 950, </a:t>
            </a:r>
            <a:r>
              <a:rPr lang="en-US" b="1" dirty="0" smtClean="0"/>
              <a:t>600</a:t>
            </a:r>
            <a:r>
              <a:rPr lang="en-US" dirty="0" smtClean="0"/>
              <a:t>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441"/>
            <a:ext cx="4572000" cy="3532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00150"/>
            <a:ext cx="44375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Wind 300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31586"/>
            <a:ext cx="5321300" cy="41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6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 Level Clouds 2/9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14" r="-1859"/>
          <a:stretch/>
        </p:blipFill>
        <p:spPr>
          <a:xfrm>
            <a:off x="228600" y="1123950"/>
            <a:ext cx="4283832" cy="39151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528" y="1352550"/>
            <a:ext cx="4694144" cy="36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7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 Level Clouds 2/9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l="-1214" r="-1859"/>
          <a:stretch/>
        </p:blipFill>
        <p:spPr>
          <a:xfrm>
            <a:off x="228600" y="1123950"/>
            <a:ext cx="4283832" cy="391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77" y="1123950"/>
            <a:ext cx="4807323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2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 Level Clouds 2/9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-1214" r="-1859"/>
          <a:stretch/>
        </p:blipFill>
        <p:spPr>
          <a:xfrm>
            <a:off x="228600" y="1123950"/>
            <a:ext cx="4283832" cy="391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835" y="1276350"/>
            <a:ext cx="44375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2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Boundary Layer Height</a:t>
            </a:r>
            <a:br>
              <a:rPr lang="en-US" dirty="0" smtClean="0"/>
            </a:br>
            <a:r>
              <a:rPr lang="en-US" dirty="0" smtClean="0"/>
              <a:t>Thursday and Friday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1828800" y="1276350"/>
            <a:ext cx="8229600" cy="3394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15" y="1276350"/>
            <a:ext cx="4211170" cy="32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190500"/>
            <a:ext cx="8229600" cy="857250"/>
          </a:xfrm>
        </p:spPr>
        <p:txBody>
          <a:bodyPr/>
          <a:lstStyle/>
          <a:p>
            <a:r>
              <a:rPr lang="en-US" dirty="0" smtClean="0"/>
              <a:t>Cross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937" y="0"/>
            <a:ext cx="3254188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3268"/>
            <a:ext cx="4572000" cy="35329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696200" y="666750"/>
            <a:ext cx="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43800" y="666750"/>
            <a:ext cx="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-43670" r="-43670"/>
          <a:stretch>
            <a:fillRect/>
          </a:stretch>
        </p:blipFill>
        <p:spPr>
          <a:xfrm>
            <a:off x="2514600" y="1885950"/>
            <a:ext cx="8458200" cy="3488762"/>
          </a:xfrm>
        </p:spPr>
      </p:pic>
    </p:spTree>
    <p:extLst>
      <p:ext uri="{BB962C8B-B14F-4D97-AF65-F5344CB8AC3E}">
        <p14:creationId xmlns:p14="http://schemas.microsoft.com/office/powerpoint/2010/main" val="24859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0"/>
            <a:ext cx="5867400" cy="39116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Yesterdays Flight AUG31 12z compared to T24 forecasts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0" y="285750"/>
            <a:ext cx="3352800" cy="4746507"/>
            <a:chOff x="152400" y="209549"/>
            <a:chExt cx="3352800" cy="4746507"/>
          </a:xfrm>
        </p:grpSpPr>
        <p:pic>
          <p:nvPicPr>
            <p:cNvPr id="5" name="Content Placeholder 4" descr="MET10.201608311200.01km.C12.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66" r="-848"/>
            <a:stretch/>
          </p:blipFill>
          <p:spPr>
            <a:xfrm>
              <a:off x="152400" y="209549"/>
              <a:ext cx="3352800" cy="474650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762000" y="2343150"/>
              <a:ext cx="2362200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24200" y="447675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76600" y="438150"/>
            <a:ext cx="2667000" cy="4572000"/>
            <a:chOff x="4082491" y="730250"/>
            <a:chExt cx="2541355" cy="39230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43565" t="28866" r="36164" b="37918"/>
            <a:stretch/>
          </p:blipFill>
          <p:spPr>
            <a:xfrm>
              <a:off x="4082491" y="730250"/>
              <a:ext cx="2541355" cy="392303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4495800" y="2343150"/>
              <a:ext cx="1676400" cy="1600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72200" y="394335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0332" t="14395" b="13086"/>
          <a:stretch/>
        </p:blipFill>
        <p:spPr>
          <a:xfrm>
            <a:off x="6019800" y="438150"/>
            <a:ext cx="3306034" cy="54102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858000" y="2343150"/>
            <a:ext cx="17526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10600" y="4171950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60" y="666750"/>
            <a:ext cx="9445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Satellite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666750"/>
            <a:ext cx="9292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76600" y="666750"/>
            <a:ext cx="8771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UKMET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6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Performance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2362200" y="895350"/>
            <a:ext cx="9791231" cy="4038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895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Performance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2362200" y="895350"/>
            <a:ext cx="9791231" cy="4038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895350"/>
            <a:ext cx="5410200" cy="405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1109382"/>
            <a:ext cx="4572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Outlook Sat and Sun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1791" r="-61791"/>
          <a:stretch>
            <a:fillRect/>
          </a:stretch>
        </p:blipFill>
        <p:spPr>
          <a:xfrm>
            <a:off x="-2667000" y="742950"/>
            <a:ext cx="10283872" cy="4241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761570"/>
            <a:ext cx="4586773" cy="42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Stable Weather conditions: The mid-latitude high pressure system, that was forming the trough is stagnant for the next two days, pushing against the stable strati-form cloud system in our study region. Both systems meet in front of the Namibian coast line, ‘potentially’ leading to some open sky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0550"/>
            <a:ext cx="4953000" cy="41719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10200" y="16510"/>
            <a:ext cx="3352800" cy="4746507"/>
            <a:chOff x="152400" y="209549"/>
            <a:chExt cx="3352800" cy="4746507"/>
          </a:xfrm>
        </p:grpSpPr>
        <p:pic>
          <p:nvPicPr>
            <p:cNvPr id="9" name="Content Placeholder 4" descr="MET10.201608311200.01km.C12.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66" r="-848"/>
            <a:stretch/>
          </p:blipFill>
          <p:spPr>
            <a:xfrm>
              <a:off x="152400" y="209549"/>
              <a:ext cx="3352800" cy="4746507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62000" y="2343150"/>
              <a:ext cx="2362200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124200" y="447675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57200" y="133350"/>
            <a:ext cx="295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Yesterdays: Above cloud AOD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ET10.201608311215.03km.C09.T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0" t="24612" r="32830" b="27040"/>
          <a:stretch/>
        </p:blipFill>
        <p:spPr>
          <a:xfrm>
            <a:off x="381000" y="819150"/>
            <a:ext cx="3048000" cy="41709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05200" y="819150"/>
            <a:ext cx="2667000" cy="4191000"/>
            <a:chOff x="4082491" y="730250"/>
            <a:chExt cx="2541355" cy="39230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3565" t="28866" r="36164" b="37918"/>
            <a:stretch/>
          </p:blipFill>
          <p:spPr>
            <a:xfrm>
              <a:off x="4082491" y="730250"/>
              <a:ext cx="2541355" cy="392303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495800" y="2343150"/>
              <a:ext cx="1676400" cy="1600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172200" y="394335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CH_ecmwf_150_16083100_FH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2" t="21729" r="30310" b="33432"/>
          <a:stretch/>
        </p:blipFill>
        <p:spPr>
          <a:xfrm>
            <a:off x="6324600" y="895350"/>
            <a:ext cx="3024504" cy="4038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5867400" cy="39116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High Cloud Image and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15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3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Forecast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1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/>
              <a:t>General Conditions Thu &amp; Fri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00"/>
            <a:ext cx="4686251" cy="432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68" y="960999"/>
            <a:ext cx="4495800" cy="41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9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Wind 950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5889" r="-55889"/>
          <a:stretch>
            <a:fillRect/>
          </a:stretch>
        </p:blipFill>
        <p:spPr>
          <a:xfrm>
            <a:off x="-1905000" y="895350"/>
            <a:ext cx="8229600" cy="3394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Wind 950, 700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5889" r="-55889"/>
          <a:stretch>
            <a:fillRect/>
          </a:stretch>
        </p:blipFill>
        <p:spPr>
          <a:xfrm>
            <a:off x="-1905000" y="895350"/>
            <a:ext cx="8229600" cy="3394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rcRect l="-55173" r="-55173"/>
          <a:stretch>
            <a:fillRect/>
          </a:stretch>
        </p:blipFill>
        <p:spPr>
          <a:xfrm>
            <a:off x="2743200" y="895350"/>
            <a:ext cx="8229600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Wind 950, 700, 300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5889" r="-55889"/>
          <a:stretch>
            <a:fillRect/>
          </a:stretch>
        </p:blipFill>
        <p:spPr>
          <a:xfrm>
            <a:off x="-1905000" y="895350"/>
            <a:ext cx="8229600" cy="3394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rcRect l="-55173" r="-55173"/>
          <a:stretch>
            <a:fillRect/>
          </a:stretch>
        </p:blipFill>
        <p:spPr>
          <a:xfrm>
            <a:off x="2743200" y="895350"/>
            <a:ext cx="8229600" cy="339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904009"/>
            <a:ext cx="3733800" cy="3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2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</TotalTime>
  <Words>213</Words>
  <Application>Microsoft Macintosh PowerPoint</Application>
  <PresentationFormat>On-screen Show (16:9)</PresentationFormat>
  <Paragraphs>53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ORACLES forecasting Briefing Meteorology</vt:lpstr>
      <vt:lpstr>Yesterdays Flight AUG31 12z compared to T24 forecasts</vt:lpstr>
      <vt:lpstr>PowerPoint Presentation</vt:lpstr>
      <vt:lpstr>High Cloud Image and Forecasts</vt:lpstr>
      <vt:lpstr>Forecast </vt:lpstr>
      <vt:lpstr>General Conditions Thu &amp; Fri</vt:lpstr>
      <vt:lpstr>Thursday Wind 950 hPa</vt:lpstr>
      <vt:lpstr>Thursday Wind 950, 700 hPa</vt:lpstr>
      <vt:lpstr>Thursday Wind 950, 700, 300 hPa</vt:lpstr>
      <vt:lpstr>Friday Wind 950 hPa</vt:lpstr>
      <vt:lpstr>Friday Wind 950, 700 hPa</vt:lpstr>
      <vt:lpstr>Friday Wind 950, 600, 300 hPa</vt:lpstr>
      <vt:lpstr>Friday Wind 950, 600 hPa</vt:lpstr>
      <vt:lpstr>Friday Wind 300 hPa</vt:lpstr>
      <vt:lpstr>High  Level Clouds 2/9</vt:lpstr>
      <vt:lpstr>Mid  Level Clouds 2/9</vt:lpstr>
      <vt:lpstr>Low  Level Clouds 2/9</vt:lpstr>
      <vt:lpstr>Boundary Layer Height Thursday and Friday</vt:lpstr>
      <vt:lpstr>Cross Sections</vt:lpstr>
      <vt:lpstr>Model Performance</vt:lpstr>
      <vt:lpstr>Model Performance</vt:lpstr>
      <vt:lpstr>Outlook Sat and Sun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90</cp:revision>
  <dcterms:created xsi:type="dcterms:W3CDTF">2006-08-16T00:00:00Z</dcterms:created>
  <dcterms:modified xsi:type="dcterms:W3CDTF">2016-09-01T06:45:27Z</dcterms:modified>
</cp:coreProperties>
</file>