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8"/>
  </p:notes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10" r:id="rId10"/>
    <p:sldId id="304" r:id="rId11"/>
    <p:sldId id="311" r:id="rId12"/>
    <p:sldId id="312" r:id="rId13"/>
    <p:sldId id="305" r:id="rId14"/>
    <p:sldId id="309" r:id="rId15"/>
    <p:sldId id="313" r:id="rId16"/>
    <p:sldId id="306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1336" y="-10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8/31/16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8/31/16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br>
              <a:rPr lang="en-US" dirty="0" smtClean="0"/>
            </a:br>
            <a:r>
              <a:rPr lang="en-US" dirty="0" smtClean="0"/>
              <a:t>Meteorology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31-</a:t>
            </a:r>
            <a:r>
              <a:rPr lang="en-US" dirty="0" smtClean="0"/>
              <a:t>08-2016</a:t>
            </a:r>
          </a:p>
          <a:p>
            <a:r>
              <a:rPr lang="en-US" dirty="0" smtClean="0"/>
              <a:t>Lenny Pfister, Susanne Bauer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4708710" cy="3638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943350"/>
            <a:ext cx="7902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Midlatitude</a:t>
            </a:r>
            <a:r>
              <a:rPr lang="en-US" dirty="0" smtClean="0"/>
              <a:t> trough in upper troposphere is similarly placed in both models.  Broad </a:t>
            </a:r>
          </a:p>
          <a:p>
            <a:r>
              <a:rPr lang="en-US" dirty="0" smtClean="0"/>
              <a:t>  similarity in high cloud field.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90" y="0"/>
            <a:ext cx="4105210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943350"/>
            <a:ext cx="7917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indicated earlier, Friday the </a:t>
            </a:r>
            <a:r>
              <a:rPr lang="en-US" dirty="0" err="1" smtClean="0"/>
              <a:t>midlatitude</a:t>
            </a:r>
            <a:r>
              <a:rPr lang="en-US" dirty="0" smtClean="0"/>
              <a:t> trough begins to “dig.”  Surface winds</a:t>
            </a:r>
          </a:p>
          <a:p>
            <a:r>
              <a:rPr lang="en-US" dirty="0" smtClean="0"/>
              <a:t>  are still strong.  We still have stability in our region, and the stable region actually</a:t>
            </a:r>
          </a:p>
          <a:p>
            <a:r>
              <a:rPr lang="en-US" dirty="0" smtClean="0"/>
              <a:t>  widens.  Both models show a clear spot in our region.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90" y="0"/>
            <a:ext cx="4105210" cy="3867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08712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7324" cy="371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0"/>
            <a:ext cx="4191000" cy="3947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400550"/>
            <a:ext cx="787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Saturday, the high cloud pattern is very different.  Upper </a:t>
            </a:r>
            <a:r>
              <a:rPr lang="en-US" dirty="0" err="1" smtClean="0"/>
              <a:t>tropospheric</a:t>
            </a:r>
            <a:r>
              <a:rPr lang="en-US" dirty="0" smtClean="0"/>
              <a:t> </a:t>
            </a:r>
            <a:r>
              <a:rPr lang="en-US" dirty="0" err="1" smtClean="0"/>
              <a:t>midlatitude</a:t>
            </a:r>
            <a:endParaRPr lang="en-US" dirty="0" smtClean="0"/>
          </a:p>
          <a:p>
            <a:r>
              <a:rPr lang="en-US" dirty="0" smtClean="0"/>
              <a:t> trough in EC has a much stronger NW-SE tilt than UK.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191000" cy="3947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400550"/>
            <a:ext cx="770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Saturday, the main trough stalls.  Expect minimal low level cloud at our latitudes.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10100" cy="35623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48200" cy="3591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26" y="0"/>
            <a:ext cx="4428774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5988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models have upper level moisture</a:t>
            </a:r>
          </a:p>
          <a:p>
            <a:r>
              <a:rPr lang="en-US" dirty="0" smtClean="0"/>
              <a:t>  mostly west of 0.  Circulation features are</a:t>
            </a:r>
          </a:p>
          <a:p>
            <a:r>
              <a:rPr lang="en-US" dirty="0" smtClean="0"/>
              <a:t>  present in both  models, with different placement.</a:t>
            </a:r>
          </a:p>
          <a:p>
            <a:r>
              <a:rPr lang="en-US" dirty="0" smtClean="0"/>
              <a:t>  Lesson – don’t trust details like this for 5 day forecasts (duh).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226" y="0"/>
            <a:ext cx="4428774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3943350"/>
            <a:ext cx="72549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more </a:t>
            </a:r>
            <a:r>
              <a:rPr lang="en-US" dirty="0" err="1" smtClean="0"/>
              <a:t>climatological</a:t>
            </a:r>
            <a:r>
              <a:rPr lang="en-US" dirty="0" smtClean="0"/>
              <a:t> pattern (standard</a:t>
            </a:r>
          </a:p>
          <a:p>
            <a:r>
              <a:rPr lang="en-US" dirty="0" smtClean="0"/>
              <a:t>  high, southerly flow not quite as strong)</a:t>
            </a:r>
          </a:p>
          <a:p>
            <a:r>
              <a:rPr lang="en-US" dirty="0" smtClean="0"/>
              <a:t>  begins to reestablish itself.  Low cloud “latitudinal boundary” moves south.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419600" cy="34151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91" y="0"/>
            <a:ext cx="4105209" cy="3867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69224" cy="3685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854" y="3943350"/>
            <a:ext cx="8828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mid level cloud north of Saint Helena in both models.  This is associated with moisture</a:t>
            </a:r>
          </a:p>
          <a:p>
            <a:r>
              <a:rPr lang="en-US" dirty="0" smtClean="0"/>
              <a:t>  from westward moving 600mb anticyclone and lifting associated with deepening trough.</a:t>
            </a:r>
          </a:p>
          <a:p>
            <a:r>
              <a:rPr lang="en-US" dirty="0" smtClean="0"/>
              <a:t>  Little evidence of middle cloud for Friday, Saturday, or Sunday in either model.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607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66750"/>
            <a:ext cx="8229600" cy="42672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Midlatitude</a:t>
            </a:r>
            <a:r>
              <a:rPr lang="en-US" dirty="0" smtClean="0"/>
              <a:t> trough to our west will have a strong impact, especially on the extent and nature of low cloud at our latitudes.</a:t>
            </a:r>
          </a:p>
          <a:p>
            <a:r>
              <a:rPr lang="en-US" dirty="0" smtClean="0"/>
              <a:t>High cloud may be an issue for the next few days.</a:t>
            </a:r>
          </a:p>
          <a:p>
            <a:r>
              <a:rPr lang="en-US" dirty="0" smtClean="0"/>
              <a:t>By Sunday, a more “</a:t>
            </a:r>
            <a:r>
              <a:rPr lang="en-US" dirty="0" err="1" smtClean="0"/>
              <a:t>climo</a:t>
            </a:r>
            <a:r>
              <a:rPr lang="en-US" dirty="0" smtClean="0"/>
              <a:t>” pattern </a:t>
            </a:r>
            <a:r>
              <a:rPr lang="en-US" dirty="0" smtClean="0"/>
              <a:t>is likely to reestablish itself.</a:t>
            </a:r>
          </a:p>
          <a:p>
            <a:r>
              <a:rPr lang="en-US" dirty="0" smtClean="0"/>
              <a:t>Do not expect any flying issues in forecast period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1445" cy="44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041" y="0"/>
            <a:ext cx="3991959" cy="40957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62800" y="1428750"/>
            <a:ext cx="1981200" cy="167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400" y="1657350"/>
            <a:ext cx="8382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041" y="0"/>
            <a:ext cx="3991959" cy="40957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62800" y="1428750"/>
            <a:ext cx="1981200" cy="167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"/>
            <a:ext cx="5105399" cy="394508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286000" y="1428750"/>
            <a:ext cx="914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41" y="0"/>
            <a:ext cx="3991959" cy="40957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62800" y="1428750"/>
            <a:ext cx="1981200" cy="167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724401" cy="445043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2057400" y="1733550"/>
            <a:ext cx="914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041" y="0"/>
            <a:ext cx="3991959" cy="409575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62800" y="1428750"/>
            <a:ext cx="1981200" cy="1676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105399" cy="394508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286000" y="1428750"/>
            <a:ext cx="91440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08711" cy="3638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99" y="0"/>
            <a:ext cx="4186101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724400" cy="3650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791" y="0"/>
            <a:ext cx="4105209" cy="3867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019550"/>
            <a:ext cx="8533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for tomorrow.  Treatment of circulation shows no major differences (at 300mb),</a:t>
            </a:r>
          </a:p>
          <a:p>
            <a:r>
              <a:rPr lang="en-US" dirty="0" smtClean="0"/>
              <a:t>  indicates how a derived quantity like clouds can look quite different.  Basic features</a:t>
            </a:r>
          </a:p>
          <a:p>
            <a:r>
              <a:rPr lang="en-US" dirty="0" smtClean="0"/>
              <a:t>  are similar.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91" y="0"/>
            <a:ext cx="4105209" cy="3867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019550"/>
            <a:ext cx="8407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for tomorrow.  Front begins to penetrate.  Southerly winds offshore accelerate</a:t>
            </a:r>
          </a:p>
          <a:p>
            <a:r>
              <a:rPr lang="en-US" dirty="0" smtClean="0"/>
              <a:t> and the stratocumulus region becomes narrow at our latitudes.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7324" cy="3714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</TotalTime>
  <Words>384</Words>
  <Application>Microsoft Macintosh PowerPoint</Application>
  <PresentationFormat>On-screen Show (16:9)</PresentationFormat>
  <Paragraphs>50</Paragraphs>
  <Slides>16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ORACLES forecasting Briefing Meteorology</vt:lpstr>
      <vt:lpstr>Summary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40</cp:revision>
  <dcterms:created xsi:type="dcterms:W3CDTF">2016-08-31T04:22:06Z</dcterms:created>
  <dcterms:modified xsi:type="dcterms:W3CDTF">2016-08-31T06:52:28Z</dcterms:modified>
</cp:coreProperties>
</file>