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116E-32F1-DF44-8228-05AC705D119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1A35-B004-3F4A-A92D-D7E79C243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"/>
            <a:ext cx="8874704" cy="6857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31 at 5.38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99"/>
            <a:ext cx="9144000" cy="620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528" y="328399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0915 hi res visible image, first part of flight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31 at 5.39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474"/>
            <a:ext cx="9144000" cy="6179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107" y="-29858"/>
            <a:ext cx="36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of flight, 1030 satellite image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31 at 5.4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533"/>
            <a:ext cx="9144000" cy="6214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906" y="0"/>
            <a:ext cx="207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1445 satellite image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87506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1</cp:revision>
  <dcterms:created xsi:type="dcterms:W3CDTF">2016-08-31T16:06:58Z</dcterms:created>
  <dcterms:modified xsi:type="dcterms:W3CDTF">2016-08-31T16:51:54Z</dcterms:modified>
</cp:coreProperties>
</file>