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1" r:id="rId3"/>
    <p:sldId id="282" r:id="rId4"/>
    <p:sldId id="283" r:id="rId5"/>
    <p:sldId id="278" r:id="rId6"/>
    <p:sldId id="286" r:id="rId7"/>
    <p:sldId id="287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277" r:id="rId20"/>
    <p:sldId id="257" r:id="rId21"/>
    <p:sldId id="285" r:id="rId22"/>
    <p:sldId id="298" r:id="rId23"/>
    <p:sldId id="299" r:id="rId24"/>
    <p:sldId id="300" r:id="rId25"/>
    <p:sldId id="301" r:id="rId26"/>
    <p:sldId id="304" r:id="rId27"/>
    <p:sldId id="302" r:id="rId28"/>
    <p:sldId id="303" r:id="rId29"/>
    <p:sldId id="316" r:id="rId30"/>
    <p:sldId id="289" r:id="rId31"/>
    <p:sldId id="296" r:id="rId32"/>
    <p:sldId id="297" r:id="rId33"/>
    <p:sldId id="260" r:id="rId34"/>
    <p:sldId id="270" r:id="rId35"/>
    <p:sldId id="265" r:id="rId36"/>
    <p:sldId id="273" r:id="rId37"/>
    <p:sldId id="317" r:id="rId38"/>
    <p:sldId id="318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94660"/>
  </p:normalViewPr>
  <p:slideViewPr>
    <p:cSldViewPr>
      <p:cViewPr varScale="1">
        <p:scale>
          <a:sx n="105" d="100"/>
          <a:sy n="105" d="100"/>
        </p:scale>
        <p:origin x="-90" y="-4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1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5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31-08-2016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983" y="2744213"/>
            <a:ext cx="1978793" cy="2318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71" y="2747920"/>
            <a:ext cx="1966312" cy="2303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47" y="102761"/>
            <a:ext cx="1981202" cy="232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70" y="138671"/>
            <a:ext cx="2194932" cy="2571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30534"/>
            <a:ext cx="2290792" cy="26944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12UTC flavors of AOD</a:t>
            </a:r>
          </a:p>
          <a:p>
            <a:r>
              <a:rPr lang="en-US" dirty="0" smtClean="0"/>
              <a:t>WFA=Water Friendly Aerosol</a:t>
            </a:r>
          </a:p>
          <a:p>
            <a:r>
              <a:rPr lang="en-US" dirty="0" smtClean="0"/>
              <a:t>IFA=Ice Friendly aerosol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0" y="1790640"/>
            <a:ext cx="762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80975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3986477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FA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91873" y="4168332"/>
            <a:ext cx="1219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WFA AOD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2701644" y="985822"/>
            <a:ext cx="942498" cy="821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992436" y="883338"/>
            <a:ext cx="942498" cy="821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7269648" y="862285"/>
            <a:ext cx="897802" cy="712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15868" y="1505251"/>
            <a:ext cx="13089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</a:t>
            </a:r>
            <a:endParaRPr lang="en-US" sz="2000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073783" y="3455110"/>
            <a:ext cx="877526" cy="753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7282380" y="3379098"/>
            <a:ext cx="885070" cy="7892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0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16" y="2651522"/>
            <a:ext cx="3200400" cy="2400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784872"/>
            <a:ext cx="3022600" cy="2266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48583"/>
            <a:ext cx="3124200" cy="2343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524" y="197981"/>
            <a:ext cx="3103185" cy="2327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52" y="133350"/>
            <a:ext cx="3061671" cy="22962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/>
          </a:bodyPr>
          <a:lstStyle/>
          <a:p>
            <a:r>
              <a:rPr lang="en-US" dirty="0" smtClean="0"/>
              <a:t>12UTC flavors of AOD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17100" y="485509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5108" y="180165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01127" y="1916800"/>
            <a:ext cx="1337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BC-AOD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26852" y="1999593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OC-AOD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4247143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DUST </a:t>
            </a:r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1191" y="4295366"/>
            <a:ext cx="1557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SULF-AOD</a:t>
            </a:r>
            <a:endParaRPr lang="en-US" sz="2000" dirty="0"/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4746116" y="3562350"/>
            <a:ext cx="822037" cy="757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581900" y="3638550"/>
            <a:ext cx="724332" cy="781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788686" y="291972"/>
            <a:ext cx="1697714" cy="16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1908988" y="983724"/>
            <a:ext cx="834212" cy="787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7581900" y="1123950"/>
            <a:ext cx="800100" cy="815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4746116" y="1053459"/>
            <a:ext cx="800100" cy="815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4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989" y="2874742"/>
            <a:ext cx="2282303" cy="2268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189" y="1207013"/>
            <a:ext cx="2927785" cy="29104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4" y="1166659"/>
            <a:ext cx="2529900" cy="2964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6298" y="4316661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104902" y="1428750"/>
            <a:ext cx="1712973" cy="1609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5401" y="4221778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1564741"/>
            <a:ext cx="14478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04824" y="2048502"/>
            <a:ext cx="152401" cy="167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134" y="951449"/>
            <a:ext cx="2207205" cy="21941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72400" y="1063228"/>
            <a:ext cx="1219200" cy="389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86" y="892200"/>
            <a:ext cx="3239881" cy="2429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704257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07754" y="280035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7200" y="210289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635290"/>
            <a:ext cx="2086275" cy="20646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96" y="1267318"/>
            <a:ext cx="3125504" cy="12111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179110"/>
            <a:ext cx="2934316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886" y="1046445"/>
            <a:ext cx="2712114" cy="1056446"/>
          </a:xfrm>
          <a:prstGeom prst="rect">
            <a:avLst/>
          </a:prstGeom>
        </p:spPr>
      </p:pic>
      <p:pic>
        <p:nvPicPr>
          <p:cNvPr id="6144" name="Picture 61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3418730"/>
            <a:ext cx="2944873" cy="1147113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407754" y="180975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4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043" y="1413570"/>
            <a:ext cx="2914988" cy="2186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544" y="1342083"/>
            <a:ext cx="3105621" cy="2329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8" y="1274783"/>
            <a:ext cx="3218825" cy="2414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176087"/>
            <a:ext cx="8077200" cy="51985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Biomass burning and Anthropogenic tracers</a:t>
            </a:r>
            <a:endParaRPr lang="en-US" sz="3600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4461240" y="2237320"/>
            <a:ext cx="969531" cy="781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524000" y="2186241"/>
            <a:ext cx="884105" cy="833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043" y="376310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 CO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7535" y="3763099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Africa CO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35294" y="3738253"/>
            <a:ext cx="21780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South America </a:t>
            </a:r>
            <a:r>
              <a:rPr lang="en-US" sz="2000" dirty="0" smtClean="0"/>
              <a:t>CO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037144" y="2079448"/>
            <a:ext cx="84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75-90</a:t>
            </a:r>
            <a:r>
              <a:rPr lang="pt-BR" sz="800" dirty="0" smtClean="0"/>
              <a:t>%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6705600" y="2788290"/>
            <a:ext cx="94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~</a:t>
            </a:r>
            <a:r>
              <a:rPr lang="en-US" sz="800" dirty="0" smtClean="0"/>
              <a:t>50</a:t>
            </a:r>
            <a:r>
              <a:rPr lang="pt-BR" sz="800" dirty="0" smtClean="0"/>
              <a:t>% (150 </a:t>
            </a:r>
            <a:r>
              <a:rPr lang="pt-BR" sz="800" dirty="0" err="1" smtClean="0"/>
              <a:t>ppbv</a:t>
            </a:r>
            <a:r>
              <a:rPr lang="pt-BR" sz="800" dirty="0" smtClean="0"/>
              <a:t>)</a:t>
            </a:r>
          </a:p>
          <a:p>
            <a:r>
              <a:rPr lang="pt-BR" sz="800" dirty="0" smtClean="0"/>
              <a:t>~300-500 </a:t>
            </a:r>
            <a:r>
              <a:rPr lang="pt-BR" sz="800" dirty="0" err="1" smtClean="0"/>
              <a:t>mb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945847" y="1859648"/>
            <a:ext cx="84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(300-500 </a:t>
            </a:r>
            <a:r>
              <a:rPr lang="pt-BR" sz="800" dirty="0" err="1" smtClean="0"/>
              <a:t>ppm</a:t>
            </a:r>
            <a:r>
              <a:rPr lang="pt-BR" sz="800" dirty="0" smtClean="0"/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7239000" y="2237320"/>
            <a:ext cx="870065" cy="756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5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44" y="2871456"/>
            <a:ext cx="2782312" cy="2086734"/>
          </a:xfrm>
          <a:prstGeom prst="rect">
            <a:avLst/>
          </a:prstGeom>
        </p:spPr>
      </p:pic>
      <p:sp>
        <p:nvSpPr>
          <p:cNvPr id="5" name="AutoShape 2" descr="ttps://gmao.gsfc.nasa.gov/products/nwp/systems/fp/aerogram/oracles_map.png"/>
          <p:cNvSpPr>
            <a:spLocks noChangeAspect="1" noChangeArrowheads="1"/>
          </p:cNvSpPr>
          <p:nvPr/>
        </p:nvSpPr>
        <p:spPr bwMode="auto">
          <a:xfrm>
            <a:off x="0" y="0"/>
            <a:ext cx="888682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57800" y="811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Ascension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6900" y="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255398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Luanda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60138" y="25068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Sta</a:t>
            </a:r>
            <a:r>
              <a:rPr lang="en-US" dirty="0" smtClean="0"/>
              <a:t> Helena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55" y="264762"/>
            <a:ext cx="3122576" cy="2341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371" y="293408"/>
            <a:ext cx="3046187" cy="228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824313"/>
            <a:ext cx="3029392" cy="22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tps://gmao.gsfc.nasa.gov/products/nwp/systems/fp/aerogram/oracles_map.png"/>
          <p:cNvSpPr>
            <a:spLocks noChangeAspect="1" noChangeArrowheads="1"/>
          </p:cNvSpPr>
          <p:nvPr/>
        </p:nvSpPr>
        <p:spPr bwMode="auto">
          <a:xfrm>
            <a:off x="0" y="0"/>
            <a:ext cx="888682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6900" y="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Bay-smoke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9332"/>
            <a:ext cx="3122576" cy="2341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412" y="369332"/>
            <a:ext cx="3189233" cy="23919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00" y="514350"/>
            <a:ext cx="0" cy="1905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3600" y="514350"/>
            <a:ext cx="0" cy="1905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857500"/>
            <a:ext cx="3048000" cy="2286000"/>
          </a:xfrm>
          <a:prstGeom prst="rect">
            <a:avLst/>
          </a:prstGeom>
        </p:spPr>
      </p:pic>
      <p:sp>
        <p:nvSpPr>
          <p:cNvPr id="10" name="AutoShape 2" descr="http://gmao.gsfc.nasa.gov/products/nwp/systems/fp/aerogram/cities/forecast.aerogram.du.20160830.14.2.-22.1.ORACLES_Henties_Bay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914650"/>
            <a:ext cx="2850100" cy="21375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16758" y="2573732"/>
            <a:ext cx="20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Henties</a:t>
            </a:r>
            <a:r>
              <a:rPr lang="en-US" dirty="0" smtClean="0"/>
              <a:t> Bay-smoke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01700" y="3127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Bay-dust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64729" y="2672834"/>
            <a:ext cx="20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Henties</a:t>
            </a:r>
            <a:r>
              <a:rPr lang="en-US" dirty="0" smtClean="0"/>
              <a:t> Bay-dust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26874"/>
            <a:ext cx="2567481" cy="3019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324571"/>
            <a:ext cx="2639974" cy="3105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01" y="1324572"/>
            <a:ext cx="2502411" cy="29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189" y="1207013"/>
            <a:ext cx="2927785" cy="2910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181100"/>
            <a:ext cx="2501900" cy="293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335324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4335324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err="1" smtClean="0"/>
              <a:t>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4288438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smtClean="0"/>
              <a:t>age mode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648199" y="1428751"/>
            <a:ext cx="1540565" cy="243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15248" y="1524986"/>
            <a:ext cx="1403256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524000" y="2190750"/>
            <a:ext cx="1123240" cy="767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64" y="1251893"/>
            <a:ext cx="2968104" cy="295048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20000" y="1358291"/>
            <a:ext cx="1524000" cy="243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2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Aug </a:t>
            </a:r>
            <a:r>
              <a:rPr lang="en-US" dirty="0" smtClean="0"/>
              <a:t>30</a:t>
            </a:r>
            <a:r>
              <a:rPr lang="en-US" dirty="0" smtClean="0"/>
              <a:t> </a:t>
            </a:r>
            <a:r>
              <a:rPr lang="en-US" dirty="0" smtClean="0"/>
              <a:t>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p.7totaot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82" y="79247"/>
            <a:ext cx="3392488" cy="25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2088" y="19621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2409"/>
            <a:ext cx="2971800" cy="22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3523" y="17144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114550"/>
            <a:ext cx="3276600" cy="3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p.7totaot.07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597407"/>
            <a:ext cx="3401323" cy="25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7676"/>
            <a:ext cx="2971800" cy="222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4629150"/>
            <a:ext cx="3352800" cy="36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image requir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47" y="96091"/>
            <a:ext cx="3047999" cy="26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3523" y="42290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453384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21954" y="883905"/>
            <a:ext cx="14440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YESTERDAY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55254" y="3436605"/>
            <a:ext cx="9106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TODAY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1790640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pic>
        <p:nvPicPr>
          <p:cNvPr id="6154" name="Picture 10" descr="image requir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60"/>
            <a:ext cx="3031242" cy="2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31280" y="4030860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6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p.7totaot.072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75" y="1293139"/>
            <a:ext cx="4333875" cy="32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795" y="3790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69725" y="2455965"/>
            <a:ext cx="1176526" cy="1193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37" y="1352550"/>
            <a:ext cx="2890963" cy="34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 flipV="1">
            <a:off x="7848600" y="2419350"/>
            <a:ext cx="1176526" cy="1077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09" y="1562040"/>
            <a:ext cx="2695791" cy="283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25797" y="38480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591841" y="2419350"/>
            <a:ext cx="1275559" cy="1230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65520"/>
            <a:ext cx="3483958" cy="3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2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02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05200" y="346704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648200" y="2288766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6235" y="3467040"/>
            <a:ext cx="1127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 IFA</a:t>
            </a:r>
            <a:endParaRPr lang="en-US" sz="2000" dirty="0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7620000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5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98" y="1352551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23163"/>
            <a:ext cx="8686800" cy="1951913"/>
          </a:xfrm>
        </p:spPr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53804" y="2038350"/>
            <a:ext cx="15675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IWA Ext WRF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246667" y="1741146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54144" y="1727438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13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2395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395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720610" y="2190749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692410" y="2190748"/>
            <a:ext cx="1222990" cy="11173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348615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Age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1" y="349758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 Age</a:t>
            </a:r>
            <a:endParaRPr lang="en-US" sz="2000" dirty="0"/>
          </a:p>
        </p:txBody>
      </p:sp>
      <p:pic>
        <p:nvPicPr>
          <p:cNvPr id="22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36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28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315200" y="17171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4554144" y="1727438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4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56" y="1352550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352550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cross-section </a:t>
            </a:r>
            <a:r>
              <a:rPr lang="en-US" dirty="0" smtClean="0"/>
              <a:t>South to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pic>
        <p:nvPicPr>
          <p:cNvPr id="15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14600" y="1369823"/>
            <a:ext cx="0" cy="2516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177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15" y="2677469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1" y="2685212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61" y="2732055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16" y="209550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61" y="209550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qui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01" y="209550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0" y="166999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638240"/>
            <a:ext cx="8048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225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80432" y="209550"/>
            <a:ext cx="504824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38040"/>
            <a:ext cx="1317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07470" y="4171950"/>
            <a:ext cx="97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152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2628840"/>
            <a:ext cx="1306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3505200" y="339477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711540" y="339096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8040880" y="3387150"/>
            <a:ext cx="879104" cy="7809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514916" y="90811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721256" y="86106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8050596" y="85725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6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56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8668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315200" y="16409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554144" y="1727438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0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52550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352550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cross-section </a:t>
            </a:r>
            <a:r>
              <a:rPr lang="en-US" dirty="0" smtClean="0"/>
              <a:t>South to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pic>
        <p:nvPicPr>
          <p:cNvPr id="15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9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14600" y="1369823"/>
            <a:ext cx="0" cy="2516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8668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256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&amp; </a:t>
            </a:r>
            <a:r>
              <a:rPr lang="en-US" dirty="0" smtClean="0"/>
              <a:t>Aqua AOD </a:t>
            </a:r>
            <a:r>
              <a:rPr lang="en-US" dirty="0" smtClean="0"/>
              <a:t>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1271885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</a:t>
            </a:r>
            <a:r>
              <a:rPr lang="en-US" sz="2400" dirty="0" smtClean="0"/>
              <a:t>NNR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270010"/>
            <a:ext cx="2409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</a:t>
            </a:r>
            <a:endParaRPr lang="en-US" sz="2400" dirty="0"/>
          </a:p>
        </p:txBody>
      </p:sp>
      <p:pic>
        <p:nvPicPr>
          <p:cNvPr id="3" name="Picture 2" descr="C:\Users\saide\Documents\iowa_work\namibia_clouds_aerosol_project\ORACLES\forecast\20160831\NASA_NNR_TERRAAQUA_climatology_map20160829_to_201608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3903462" cy="26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aide\Documents\iowa_work\namibia_clouds_aerosol_project\ORACLES\forecast\20160831\WRFCHEM_fire_on_inv_gthomp_TERRAAQUA_AOD550_climatology_map20160829_to_201608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97" y="1716643"/>
            <a:ext cx="3903462" cy="26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3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58" y="1421125"/>
            <a:ext cx="3031242" cy="2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p.7totaot.096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10117"/>
            <a:ext cx="3400425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9980" y="470535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3409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431280" y="3054411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48" y="1510117"/>
            <a:ext cx="2991010" cy="22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3523" y="3252591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21" y="3675727"/>
            <a:ext cx="3319463" cy="32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3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fp.7totaot.096.ora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492" y="1369281"/>
            <a:ext cx="4244892" cy="31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54258"/>
            <a:ext cx="2716394" cy="26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image requi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02" y="1285754"/>
            <a:ext cx="2972098" cy="34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795" y="3790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69725" y="2495550"/>
            <a:ext cx="1176527" cy="1153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848600" y="2419350"/>
            <a:ext cx="1176526" cy="1077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56605" y="380183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634797" y="2455965"/>
            <a:ext cx="1232604" cy="11935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87" y="4322885"/>
            <a:ext cx="3733513" cy="38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7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7530"/>
            <a:ext cx="2979993" cy="34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1" y="348615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676401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18" y="11432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05200" y="346704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648200" y="2288766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16" y="112395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416235" y="3467040"/>
            <a:ext cx="1127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 IFA</a:t>
            </a:r>
            <a:endParaRPr lang="en-US" sz="2000" dirty="0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7620000" y="226695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1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23163"/>
            <a:ext cx="8686800" cy="1951913"/>
          </a:xfrm>
        </p:spPr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37725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pic>
        <p:nvPicPr>
          <p:cNvPr id="21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2979993" cy="34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1001" y="347257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1600201" y="225337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53804" y="1985803"/>
            <a:ext cx="15675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IWA Ext WRF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246667" y="1741146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91000" y="1962150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54144" y="1727438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76" y="112395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0672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720610" y="2190749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692410" y="2190748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348615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Age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1" y="349758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 Age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337725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pic>
        <p:nvPicPr>
          <p:cNvPr id="19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2979993" cy="34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1" y="347257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1600201" y="225337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7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28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315200" y="17171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1000" y="337725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pic>
        <p:nvPicPr>
          <p:cNvPr id="20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2979993" cy="34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81001" y="347257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1600201" y="2253370"/>
            <a:ext cx="1222990" cy="1044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525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</a:t>
            </a:r>
            <a:r>
              <a:rPr lang="en-US" sz="2000" dirty="0" smtClean="0"/>
              <a:t>Ext WRF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554144" y="1727438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4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4578" name="Picture 2" descr="fp.7totaot.120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 flipV="1">
            <a:off x="4038600" y="2419350"/>
            <a:ext cx="1054452" cy="104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7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aide\Documents\iowa_work\namibia_clouds_aerosol_project\ORACLES\forecast\20160831\ACAOD_MODIS_AQUA_climatology_map20160829_to_201608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41" y="28130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aide\Documents\iowa_work\namibia_clouds_aerosol_project\ORACLES\forecast\20160831\ACAOD_MODIS_TERRA_climatology_map20160829_to_201608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10" y="7556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aide\Documents\iowa_work\namibia_clouds_aerosol_project\ORACLES\forecast\20160831\ACAOD_WRF1_MODIS_AQUA_climatology_map20160829_to_201608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30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aide\Documents\iowa_work\namibia_clouds_aerosol_project\ORACLES\forecast\20160831\ACAOD_WRF1_MODIS_TERRA_climatology_map20160829_to_201608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73" y="7683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95350"/>
            <a:ext cx="2438400" cy="320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562255" y="1533495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562255" y="351469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Aqua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38545" y="419040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187464"/>
            <a:ext cx="14954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sp>
        <p:nvSpPr>
          <p:cNvPr id="20" name="Oval 19"/>
          <p:cNvSpPr/>
          <p:nvPr/>
        </p:nvSpPr>
        <p:spPr>
          <a:xfrm rot="2099198">
            <a:off x="6583785" y="1585105"/>
            <a:ext cx="639232" cy="223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52418" y="1422031"/>
            <a:ext cx="930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High </a:t>
            </a:r>
            <a:r>
              <a:rPr lang="en-US" sz="2000" b="1" dirty="0" err="1" smtClean="0"/>
              <a:t>lvl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Cld</a:t>
            </a:r>
            <a:endParaRPr lang="en-US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156450" y="1657350"/>
            <a:ext cx="234950" cy="18415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31" y="1200150"/>
            <a:ext cx="2513669" cy="268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71550"/>
            <a:ext cx="2994506" cy="31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923555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/>
              <a:t>Aug </a:t>
            </a:r>
            <a:r>
              <a:rPr lang="en-US" dirty="0" smtClean="0"/>
              <a:t>31 </a:t>
            </a:r>
            <a:r>
              <a:rPr lang="en-US" dirty="0"/>
              <a:t>2016 (current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600200" y="20383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343400" y="2114550"/>
            <a:ext cx="1146790" cy="1117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615279" y="2114551"/>
            <a:ext cx="1222990" cy="11173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75" y="3882488"/>
            <a:ext cx="3450825" cy="3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GEOS5 </a:t>
            </a:r>
            <a:r>
              <a:rPr lang="en-US" dirty="0" err="1" smtClean="0"/>
              <a:t>Envirograms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AutoShape 4" descr="http://gmao.gsfc.nasa.gov/products/nwp/systems/fp/envirogram/cities/forecast.envirogram.20160829.-14.4.-8.0.ORACLES_Ascension_Islan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3050" y="1329468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 Helena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13861" y="135255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Ascension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04" y="1733103"/>
            <a:ext cx="4267796" cy="3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" y="1738015"/>
            <a:ext cx="4159648" cy="311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10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GEOS5 </a:t>
            </a:r>
            <a:r>
              <a:rPr lang="en-US" dirty="0" err="1" smtClean="0"/>
              <a:t>Envirograms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AutoShape 4" descr="http://gmao.gsfc.nasa.gov/products/nwp/systems/fp/envirogram/cities/forecast.envirogram.20160829.-14.4.-8.0.ORACLES_Ascension_Islan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3050" y="1352550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Namibe</a:t>
            </a:r>
            <a:r>
              <a:rPr lang="en-US" sz="2400" b="1" dirty="0" smtClean="0"/>
              <a:t> Angola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77693" y="135255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Walvis Bay</a:t>
            </a:r>
            <a:endParaRPr lang="en-U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39" y="1733550"/>
            <a:ext cx="4262261" cy="31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" y="1728638"/>
            <a:ext cx="4267796" cy="3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 01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1325453"/>
            <a:ext cx="3341059" cy="2454534"/>
            <a:chOff x="98782" y="2944444"/>
            <a:chExt cx="2669711" cy="20022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82" y="2944444"/>
              <a:ext cx="2669711" cy="200228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66249" y="3617184"/>
              <a:ext cx="347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0.8</a:t>
              </a:r>
              <a:endParaRPr lang="en-US" sz="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2389" y="3767291"/>
              <a:ext cx="347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0.5</a:t>
              </a:r>
              <a:endParaRPr lang="en-US" sz="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02232" y="3562350"/>
              <a:ext cx="347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mtClean="0"/>
                <a:t>1.5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1280161" y="3866978"/>
              <a:ext cx="396239" cy="3818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66" y="-258824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82749" y="48938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6987" y="59842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932745" y="694165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CAMS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33400" y="971550"/>
            <a:ext cx="1828800" cy="178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1094" y="797060"/>
            <a:ext cx="1633524" cy="170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69876" y="883234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106478" y="1034933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60 h 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25" y="3779986"/>
            <a:ext cx="3046482" cy="3244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11938" y="2647275"/>
            <a:ext cx="347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0.5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1379788" y="2380836"/>
            <a:ext cx="460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&lt;0.4</a:t>
            </a:r>
            <a:endParaRPr lang="en-US" sz="8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177990" y="1523208"/>
            <a:ext cx="2680423" cy="2093976"/>
            <a:chOff x="3050748" y="2944444"/>
            <a:chExt cx="2451835" cy="18558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0748" y="2944444"/>
              <a:ext cx="2451835" cy="1855867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893832" y="3363595"/>
              <a:ext cx="1112670" cy="756175"/>
              <a:chOff x="3893832" y="3363595"/>
              <a:chExt cx="1112670" cy="75617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073692" y="3363595"/>
                <a:ext cx="3470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smtClean="0"/>
                  <a:t>0.8</a:t>
                </a:r>
                <a:endParaRPr lang="en-US" sz="8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893832" y="3436090"/>
                <a:ext cx="3470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smtClean="0"/>
                  <a:t>0.5</a:t>
                </a:r>
                <a:endParaRPr lang="en-US" sz="8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76897" y="3651534"/>
                <a:ext cx="5995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smtClean="0"/>
                  <a:t>0.3-0.4</a:t>
                </a:r>
                <a:endParaRPr lang="en-US" sz="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59498" y="3443273"/>
                <a:ext cx="3470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3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434775" y="3376314"/>
                <a:ext cx="3470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</a:t>
                </a:r>
                <a:endParaRPr lang="en-US" sz="800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4119702" y="3671222"/>
                <a:ext cx="463089" cy="44854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722" y="1402884"/>
            <a:ext cx="3009678" cy="265559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162800" y="2376990"/>
            <a:ext cx="506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0.5-0.6</a:t>
            </a:r>
            <a:endParaRPr lang="en-US" sz="800" dirty="0"/>
          </a:p>
        </p:txBody>
      </p:sp>
      <p:sp>
        <p:nvSpPr>
          <p:cNvPr id="49" name="TextBox 48"/>
          <p:cNvSpPr txBox="1"/>
          <p:nvPr/>
        </p:nvSpPr>
        <p:spPr>
          <a:xfrm>
            <a:off x="7162800" y="1996136"/>
            <a:ext cx="5253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7099076" y="903408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</a:t>
            </a:r>
            <a:endParaRPr lang="en-US" sz="2000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7366868" y="2309492"/>
            <a:ext cx="513877" cy="5532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67600" y="2003736"/>
            <a:ext cx="5253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&gt;1.5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862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396</Words>
  <Application>Microsoft Office PowerPoint</Application>
  <PresentationFormat>On-screen Show (16:9)</PresentationFormat>
  <Paragraphs>192</Paragraphs>
  <Slides>38</Slides>
  <Notes>3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ORACLES forecasting Briefing Aerosols</vt:lpstr>
      <vt:lpstr>Aug 30 2016 (model evaluation) </vt:lpstr>
      <vt:lpstr>Terra &amp; Aqua AOD (clear-sky)</vt:lpstr>
      <vt:lpstr>Above Cloud AOD (thanks Kerry!)</vt:lpstr>
      <vt:lpstr>Aug 31 2016 (current conditions)</vt:lpstr>
      <vt:lpstr>GEOS5 Envirograms</vt:lpstr>
      <vt:lpstr>GEOS5 Envirograms</vt:lpstr>
      <vt:lpstr>Sep 01 2016</vt:lpstr>
      <vt:lpstr>AOD 12 UTC</vt:lpstr>
      <vt:lpstr>PowerPoint Presentation</vt:lpstr>
      <vt:lpstr>PowerPoint Presentation</vt:lpstr>
      <vt:lpstr>Vertical cross-section routine flight</vt:lpstr>
      <vt:lpstr>Vertical cross-section routine flight</vt:lpstr>
      <vt:lpstr>Biomass burning and Anthropogenic tracers</vt:lpstr>
      <vt:lpstr>PowerPoint Presentation</vt:lpstr>
      <vt:lpstr>PowerPoint Presentation</vt:lpstr>
      <vt:lpstr>Smoke Age distribution</vt:lpstr>
      <vt:lpstr>Vertical cross-section routine flight</vt:lpstr>
      <vt:lpstr>Sept 2 2016 </vt:lpstr>
      <vt:lpstr>PowerPoint Presentation</vt:lpstr>
      <vt:lpstr>AOD 12 UTC</vt:lpstr>
      <vt:lpstr>PowerPoint Presentation</vt:lpstr>
      <vt:lpstr>Vertical cross-section routine flight</vt:lpstr>
      <vt:lpstr>Smoke Age distribution</vt:lpstr>
      <vt:lpstr>Vertical cross-section routine flight</vt:lpstr>
      <vt:lpstr>Vertical cross-section South to North</vt:lpstr>
      <vt:lpstr>Aerosol-cloud interactions</vt:lpstr>
      <vt:lpstr>Vertical cross-section routine flight</vt:lpstr>
      <vt:lpstr>Vertical cross-section South to North</vt:lpstr>
      <vt:lpstr>Sept 3 2016 </vt:lpstr>
      <vt:lpstr>AOD 12 UTC</vt:lpstr>
      <vt:lpstr>AOD 12 UTC</vt:lpstr>
      <vt:lpstr>PowerPoint Presentation</vt:lpstr>
      <vt:lpstr>Vertical cross-section routine flight</vt:lpstr>
      <vt:lpstr>Smoke Age distribution</vt:lpstr>
      <vt:lpstr>Vertical cross-section routine flight</vt:lpstr>
      <vt:lpstr>Sept 4 2016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117</cp:revision>
  <dcterms:created xsi:type="dcterms:W3CDTF">2006-08-16T00:00:00Z</dcterms:created>
  <dcterms:modified xsi:type="dcterms:W3CDTF">2016-08-31T15:57:34Z</dcterms:modified>
</cp:coreProperties>
</file>