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9" r:id="rId3"/>
    <p:sldId id="256" r:id="rId4"/>
    <p:sldId id="263" r:id="rId5"/>
    <p:sldId id="265" r:id="rId6"/>
    <p:sldId id="258" r:id="rId7"/>
    <p:sldId id="261" r:id="rId8"/>
    <p:sldId id="266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C6D4B-A99C-1A41-AD2A-4370409BADB4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5554-1D31-6D4F-8D9D-33C78A569B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59830" cy="5803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553" y="6204953"/>
            <a:ext cx="8384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morning.  Sure enough, there’s the cirrus!  As forecast, slightly SW of track, but will</a:t>
            </a:r>
          </a:p>
          <a:p>
            <a:r>
              <a:rPr lang="en-US" dirty="0" smtClean="0"/>
              <a:t>  still see some.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2709240" y="4428608"/>
            <a:ext cx="2764900" cy="78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64765" y="2430386"/>
            <a:ext cx="1599526" cy="14268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344" y="1"/>
            <a:ext cx="7825656" cy="60470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39286" y="2073676"/>
            <a:ext cx="1398731" cy="1332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587991" cy="5863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863449"/>
            <a:ext cx="928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Trough has backed off a bit by about 3 degrees since last forecast.   There is a moving anticyclone</a:t>
            </a:r>
          </a:p>
          <a:p>
            <a:r>
              <a:rPr lang="en-US" dirty="0" smtClean="0"/>
              <a:t>  to the north, moving westward.  African easterlies are bent northward by this anticyclone.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1900859" y="3406343"/>
            <a:ext cx="2504567" cy="245710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2454463" y="1796002"/>
            <a:ext cx="4262510" cy="3872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87991" y="191294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500mb forecast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925"/>
            <a:ext cx="7181866" cy="6231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669" y="2399026"/>
            <a:ext cx="123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thing</a:t>
            </a:r>
          </a:p>
          <a:p>
            <a:r>
              <a:rPr lang="en-US" dirty="0" smtClean="0"/>
              <a:t>  in UKMO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1450085" y="2595047"/>
            <a:ext cx="1395512" cy="313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050"/>
            <a:ext cx="7876629" cy="60864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70189" cy="608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297" y="6271963"/>
            <a:ext cx="225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Trough begins to stall.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54512" cy="6069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553" y="6069396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circulation develops by Saturday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17143" cy="5963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142" y="5735392"/>
            <a:ext cx="885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Saturday, stalling trough increases size of thin boundary layer region near our coast.  I would</a:t>
            </a:r>
          </a:p>
          <a:p>
            <a:r>
              <a:rPr lang="en-US" dirty="0" smtClean="0"/>
              <a:t>  argue that the stratus region increases near our coast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058321" cy="6226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352" y="6400896"/>
            <a:ext cx="369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UKMO has low cloud down to Walvis.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113</Words>
  <Application>Microsoft Macintosh PowerPoint</Application>
  <PresentationFormat>On-screen Show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Lenny Pfister</dc:creator>
  <cp:lastModifiedBy>Lenny Pfister</cp:lastModifiedBy>
  <cp:revision>1</cp:revision>
  <dcterms:created xsi:type="dcterms:W3CDTF">2016-08-30T06:01:46Z</dcterms:created>
  <dcterms:modified xsi:type="dcterms:W3CDTF">2016-08-30T06:55:49Z</dcterms:modified>
</cp:coreProperties>
</file>