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5"/>
  </p:notesMasterIdLst>
  <p:sldIdLst>
    <p:sldId id="256" r:id="rId2"/>
    <p:sldId id="297" r:id="rId3"/>
    <p:sldId id="275" r:id="rId4"/>
    <p:sldId id="276" r:id="rId5"/>
    <p:sldId id="277" r:id="rId6"/>
    <p:sldId id="279" r:id="rId7"/>
    <p:sldId id="280" r:id="rId8"/>
    <p:sldId id="287" r:id="rId9"/>
    <p:sldId id="281" r:id="rId10"/>
    <p:sldId id="284" r:id="rId11"/>
    <p:sldId id="295" r:id="rId12"/>
    <p:sldId id="291" r:id="rId13"/>
    <p:sldId id="285" r:id="rId14"/>
    <p:sldId id="282" r:id="rId15"/>
    <p:sldId id="292" r:id="rId16"/>
    <p:sldId id="286" r:id="rId17"/>
    <p:sldId id="290" r:id="rId18"/>
    <p:sldId id="296" r:id="rId19"/>
    <p:sldId id="293" r:id="rId20"/>
    <p:sldId id="289" r:id="rId21"/>
    <p:sldId id="294" r:id="rId22"/>
    <p:sldId id="288" r:id="rId23"/>
    <p:sldId id="283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00" d="100"/>
          <a:sy n="100" d="100"/>
        </p:scale>
        <p:origin x="-440" y="-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8/29/16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29-</a:t>
            </a:r>
            <a:r>
              <a:rPr lang="en-US" dirty="0" smtClean="0"/>
              <a:t>08-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Lenny Pfister, Susanne Bauer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791" y="0"/>
            <a:ext cx="4630208" cy="3333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4095750"/>
            <a:ext cx="8592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convection over Congo (not typical this time of year) yesterday (right) and brewing</a:t>
            </a:r>
          </a:p>
          <a:p>
            <a:r>
              <a:rPr lang="en-US" dirty="0" smtClean="0"/>
              <a:t>  today (as forecast in model – not shown)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5818094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800" y="1657350"/>
            <a:ext cx="305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600mb flow at about 5S, but</a:t>
            </a:r>
          </a:p>
          <a:p>
            <a:r>
              <a:rPr lang="en-US" dirty="0" smtClean="0"/>
              <a:t>  strongest over the ocean, not</a:t>
            </a:r>
          </a:p>
          <a:p>
            <a:r>
              <a:rPr lang="en-US" dirty="0" smtClean="0"/>
              <a:t>  the continent.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1976" cy="3733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77" y="0"/>
            <a:ext cx="4807324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019550"/>
            <a:ext cx="5565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Takeoff: NW winds at 5 knots, possible high cirrus (wispy)</a:t>
            </a:r>
          </a:p>
          <a:p>
            <a:r>
              <a:rPr lang="en-US" dirty="0" smtClean="0"/>
              <a:t>Landing: WSW at 10 knots, possible high cirrus (wispy)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4265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3297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038350"/>
            <a:ext cx="4018429" cy="31051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905000" y="1200150"/>
            <a:ext cx="8382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05600" y="1200150"/>
            <a:ext cx="8382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15000" y="3105150"/>
            <a:ext cx="7620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4000" cy="50246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2362200" y="1962150"/>
            <a:ext cx="990600" cy="838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07324" cy="371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76" y="0"/>
            <a:ext cx="4807324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3867150"/>
            <a:ext cx="46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Takeoff: SW 5 knots; 600 foot ceiling, high cirrus</a:t>
            </a:r>
          </a:p>
          <a:p>
            <a:r>
              <a:rPr lang="en-US" dirty="0" smtClean="0"/>
              <a:t>Landing: SSW 10 knots; high cirrus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9600" cy="3415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419600" cy="3415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128404"/>
            <a:ext cx="3901888" cy="3015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72559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49"/>
            <a:ext cx="6324600" cy="4887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1657350"/>
            <a:ext cx="299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600mb flow starting</a:t>
            </a:r>
          </a:p>
          <a:p>
            <a:r>
              <a:rPr lang="en-US" dirty="0" smtClean="0"/>
              <a:t> to reform over the continent.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72000" cy="3532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724400" cy="36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790950"/>
            <a:ext cx="4092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Takeoff: WNW at 5 knots, 600 foot ceiling</a:t>
            </a:r>
          </a:p>
          <a:p>
            <a:r>
              <a:rPr lang="en-US" dirty="0" smtClean="0"/>
              <a:t>Landing: SW 10 knots, unlimited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60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66750"/>
            <a:ext cx="8229600" cy="4267200"/>
          </a:xfrm>
        </p:spPr>
        <p:txBody>
          <a:bodyPr/>
          <a:lstStyle/>
          <a:p>
            <a:r>
              <a:rPr lang="en-US" sz="2400" dirty="0" smtClean="0"/>
              <a:t>Stronger than normal WH-WVB pressure gradient yields good flying conditions (no low clouds expected at WVB.  Rest of week looks good.</a:t>
            </a:r>
          </a:p>
          <a:p>
            <a:r>
              <a:rPr lang="en-US" sz="2400" dirty="0" smtClean="0"/>
              <a:t>Weather dominated by approaching front, which will gradually “scrunch” the stratocumulus region during the forecast period.</a:t>
            </a:r>
          </a:p>
          <a:p>
            <a:r>
              <a:rPr lang="en-US" sz="2400" dirty="0" smtClean="0"/>
              <a:t>Convection over the Congo (not typical) and neighboring anticyclone gives us likelihood of cirrus for next few days.</a:t>
            </a:r>
          </a:p>
          <a:p>
            <a:r>
              <a:rPr lang="en-US" sz="2400" dirty="0" smtClean="0"/>
              <a:t>Shallow BL within 5-10 degrees of coast yields significant low cloud model disagreements.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6629" cy="3752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071505" cy="383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9549"/>
            <a:ext cx="6172200" cy="4769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571999" cy="353290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86000" y="1047750"/>
            <a:ext cx="20574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0"/>
            <a:ext cx="4610100" cy="35623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858000" y="1123950"/>
            <a:ext cx="2057400" cy="1143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093768"/>
            <a:ext cx="3946712" cy="304973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477000" y="3028950"/>
            <a:ext cx="175260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49"/>
            <a:ext cx="4724400" cy="3505201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0"/>
            <a:ext cx="4114800" cy="485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0"/>
            <a:ext cx="4724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24030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572" y="209550"/>
            <a:ext cx="3943428" cy="371475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4400" cy="350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905936" cy="3790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65" y="0"/>
            <a:ext cx="4905935" cy="3790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248150"/>
            <a:ext cx="288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Takeoff time: NNW 10, clear</a:t>
            </a:r>
          </a:p>
          <a:p>
            <a:r>
              <a:rPr lang="en-US" dirty="0" smtClean="0"/>
              <a:t>Landing time: WSW 10, clear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82" y="0"/>
            <a:ext cx="3919818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19817" cy="302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247900"/>
            <a:ext cx="3747247" cy="2895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752600" y="1123950"/>
            <a:ext cx="6858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91000" y="3257550"/>
            <a:ext cx="6858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34200" y="1123950"/>
            <a:ext cx="7620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1000" y="3562350"/>
            <a:ext cx="2264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significant cirrus</a:t>
            </a:r>
          </a:p>
          <a:p>
            <a:r>
              <a:rPr lang="en-US" dirty="0" smtClean="0"/>
              <a:t> at or just SW of track.</a:t>
            </a:r>
          </a:p>
          <a:p>
            <a:endParaRPr lang="en-US" dirty="0" smtClean="0"/>
          </a:p>
          <a:p>
            <a:r>
              <a:rPr lang="en-US" dirty="0" err="1" smtClean="0"/>
              <a:t>Stratocu</a:t>
            </a:r>
            <a:r>
              <a:rPr lang="en-US" dirty="0" smtClean="0"/>
              <a:t> is probably</a:t>
            </a:r>
          </a:p>
          <a:p>
            <a:r>
              <a:rPr lang="en-US" dirty="0" smtClean="0"/>
              <a:t> underestimated.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98882" cy="4635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590800" y="1657350"/>
            <a:ext cx="11430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24600" y="1504950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thin (200-400 </a:t>
            </a:r>
            <a:r>
              <a:rPr lang="en-US" dirty="0" err="1" smtClean="0"/>
              <a:t>m</a:t>
            </a:r>
            <a:r>
              <a:rPr lang="en-US" dirty="0" smtClean="0"/>
              <a:t>) BL</a:t>
            </a:r>
          </a:p>
          <a:p>
            <a:r>
              <a:rPr lang="en-US" dirty="0" smtClean="0"/>
              <a:t> near coast.  EC model has</a:t>
            </a:r>
          </a:p>
          <a:p>
            <a:r>
              <a:rPr lang="en-US" dirty="0" smtClean="0"/>
              <a:t> demonstrated problems </a:t>
            </a:r>
          </a:p>
          <a:p>
            <a:r>
              <a:rPr lang="en-US" dirty="0" smtClean="0"/>
              <a:t> getting this right.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67723"/>
            <a:ext cx="4842227" cy="456142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514600" y="1809750"/>
            <a:ext cx="914400" cy="838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171" y="0"/>
            <a:ext cx="4551829" cy="3517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33800" y="3790950"/>
            <a:ext cx="5181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High cloud is likely to verify.  Unseasonable strong</a:t>
            </a:r>
          </a:p>
          <a:p>
            <a:r>
              <a:rPr lang="en-US" sz="1700" dirty="0" smtClean="0"/>
              <a:t>convection over Congo coupled with sharp anticyclone (west of usual place) drags moisture southward.  Main trough (upward motion) yields cloud   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333</Words>
  <Application>Microsoft Macintosh PowerPoint</Application>
  <PresentationFormat>On-screen Show (16:9)</PresentationFormat>
  <Paragraphs>58</Paragraphs>
  <Slides>23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ORACLES forecasting Briefing Meteorology</vt:lpstr>
      <vt:lpstr>Summary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backup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38</cp:revision>
  <dcterms:created xsi:type="dcterms:W3CDTF">2016-08-29T08:54:22Z</dcterms:created>
  <dcterms:modified xsi:type="dcterms:W3CDTF">2016-08-29T13:35:53Z</dcterms:modified>
</cp:coreProperties>
</file>