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3"/>
  </p:notesMasterIdLst>
  <p:sldIdLst>
    <p:sldId id="256" r:id="rId2"/>
    <p:sldId id="267" r:id="rId3"/>
    <p:sldId id="271" r:id="rId4"/>
    <p:sldId id="268" r:id="rId5"/>
    <p:sldId id="272" r:id="rId6"/>
    <p:sldId id="269" r:id="rId7"/>
    <p:sldId id="273" r:id="rId8"/>
    <p:sldId id="270" r:id="rId9"/>
    <p:sldId id="274" r:id="rId10"/>
    <p:sldId id="275" r:id="rId11"/>
    <p:sldId id="276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 vertBarState="minimized">
    <p:restoredLeft sz="11926" autoAdjust="0"/>
    <p:restoredTop sz="94660"/>
  </p:normalViewPr>
  <p:slideViewPr>
    <p:cSldViewPr>
      <p:cViewPr varScale="1">
        <p:scale>
          <a:sx n="131" d="100"/>
          <a:sy n="131" d="100"/>
        </p:scale>
        <p:origin x="-352" y="-104"/>
      </p:cViewPr>
      <p:guideLst>
        <p:guide orient="horz" pos="152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5A592-4D14-4C7F-91ED-B56C95117113}" type="datetimeFigureOut">
              <a:rPr lang="en-US" smtClean="0"/>
              <a:pPr/>
              <a:t>8/29/16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A2CB9-FD66-4E13-B342-76D1C169DF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05833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A2CB9-FD66-4E13-B342-76D1C169DFD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80042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23E1-AABC-43A4-ADE1-6EE700AE1CCF}" type="datetime1">
              <a:rPr lang="en-US" smtClean="0"/>
              <a:pPr/>
              <a:t>8/29/16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2892-FEFA-4B8F-ABD0-781A9A9F28D3}" type="datetime1">
              <a:rPr lang="en-US" smtClean="0"/>
              <a:pPr/>
              <a:t>8/29/16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7DDA3-AF4A-4763-AD50-2093D766E6D1}" type="datetime1">
              <a:rPr lang="en-US" smtClean="0"/>
              <a:pPr/>
              <a:t>8/29/16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1D675-CB14-4B9E-A3FB-A77161BED5A8}" type="datetime1">
              <a:rPr lang="en-US" smtClean="0"/>
              <a:pPr/>
              <a:t>8/29/16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9047-3D72-47BD-BEC5-903CBAE2C259}" type="datetime1">
              <a:rPr lang="en-US" smtClean="0"/>
              <a:pPr/>
              <a:t>8/29/16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7B0D-1CC9-415D-976C-7F22ADFEE19E}" type="datetime1">
              <a:rPr lang="en-US" smtClean="0"/>
              <a:pPr/>
              <a:t>8/29/16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77A6-2936-4342-A312-7B01191D0548}" type="datetime1">
              <a:rPr lang="en-US" smtClean="0"/>
              <a:pPr/>
              <a:t>8/29/16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B895-2ECD-4B1D-96DA-66F210F506D7}" type="datetime1">
              <a:rPr lang="en-US" smtClean="0"/>
              <a:pPr/>
              <a:t>8/29/16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9A37-3570-473D-A526-6F7CDC8009BF}" type="datetime1">
              <a:rPr lang="en-US" smtClean="0"/>
              <a:pPr/>
              <a:t>8/29/16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1EC1D-C5D1-4EEF-9BEA-8CEC1D2095D0}" type="datetime1">
              <a:rPr lang="en-US" smtClean="0"/>
              <a:pPr/>
              <a:t>8/29/16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BA27-7988-48A0-8852-57DEB9517F31}" type="datetime1">
              <a:rPr lang="en-US" smtClean="0"/>
              <a:pPr/>
              <a:t>8/29/16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6C375-F334-4922-911D-C0170E2E411B}" type="datetime1">
              <a:rPr lang="en-US" smtClean="0"/>
              <a:pPr/>
              <a:t>8/29/16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14550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ORACLES forecasting Briefing</a:t>
            </a:r>
            <a:br>
              <a:rPr lang="en-US" dirty="0" smtClean="0"/>
            </a:br>
            <a:r>
              <a:rPr lang="en-US" dirty="0" smtClean="0"/>
              <a:t>Aerosols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31381"/>
            <a:ext cx="6400800" cy="131445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Briefing at 29-08-2016</a:t>
            </a:r>
          </a:p>
          <a:p>
            <a:r>
              <a:rPr lang="en-US" dirty="0" smtClean="0"/>
              <a:t>Forecasting For Flight #1 on 30-08-2016</a:t>
            </a:r>
            <a:endParaRPr lang="en-US" dirty="0"/>
          </a:p>
        </p:txBody>
      </p:sp>
      <p:pic>
        <p:nvPicPr>
          <p:cNvPr id="1026" name="Picture 2" descr="ORACLE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3335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nas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71" y="285750"/>
            <a:ext cx="165252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8955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726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809750"/>
            <a:ext cx="5398994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886" y="133350"/>
            <a:ext cx="3871073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915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level clouds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419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2495550"/>
            <a:ext cx="3449173" cy="2586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562909"/>
            <a:ext cx="2914650" cy="2571750"/>
          </a:xfrm>
          <a:prstGeom prst="rect">
            <a:avLst/>
          </a:prstGeom>
        </p:spPr>
      </p:pic>
      <p:pic>
        <p:nvPicPr>
          <p:cNvPr id="11" name="Content Placeholder 4"/>
          <p:cNvPicPr>
            <a:picLocks noChangeAspect="1"/>
          </p:cNvPicPr>
          <p:nvPr/>
        </p:nvPicPr>
        <p:blipFill rotWithShape="1">
          <a:blip r:embed="rId4"/>
          <a:srcRect l="-3986" r="-2284"/>
          <a:stretch/>
        </p:blipFill>
        <p:spPr>
          <a:xfrm>
            <a:off x="152400" y="-23425"/>
            <a:ext cx="2819400" cy="2499222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 flipV="1">
            <a:off x="1447800" y="971550"/>
            <a:ext cx="457200" cy="457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1371600" y="3714750"/>
            <a:ext cx="457200" cy="457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5943600" y="3486150"/>
            <a:ext cx="5334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133350"/>
            <a:ext cx="3310966" cy="2558474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 flipV="1">
            <a:off x="5867400" y="1047750"/>
            <a:ext cx="6858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1243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 level clouds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090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562909"/>
            <a:ext cx="2914650" cy="2571750"/>
          </a:xfrm>
          <a:prstGeom prst="rect">
            <a:avLst/>
          </a:prstGeom>
        </p:spPr>
      </p:pic>
      <p:pic>
        <p:nvPicPr>
          <p:cNvPr id="11" name="Content Placeholder 4"/>
          <p:cNvPicPr>
            <a:picLocks noChangeAspect="1"/>
          </p:cNvPicPr>
          <p:nvPr/>
        </p:nvPicPr>
        <p:blipFill rotWithShape="1">
          <a:blip r:embed="rId3"/>
          <a:srcRect l="-3986" r="-2284"/>
          <a:stretch/>
        </p:blipFill>
        <p:spPr>
          <a:xfrm>
            <a:off x="152400" y="-23425"/>
            <a:ext cx="2819400" cy="2499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0" y="2571750"/>
            <a:ext cx="3530600" cy="26479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8659"/>
            <a:ext cx="3505200" cy="270856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H="1" flipV="1">
            <a:off x="1447800" y="971550"/>
            <a:ext cx="457200" cy="457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1447800" y="971550"/>
            <a:ext cx="457200" cy="457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6096000" y="971550"/>
            <a:ext cx="685800" cy="609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5943600" y="3486150"/>
            <a:ext cx="533400" cy="457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1524000" y="3790950"/>
            <a:ext cx="4572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209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level clouds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090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6889"/>
            <a:ext cx="3623982" cy="2800350"/>
          </a:xfrm>
          <a:prstGeom prst="rect">
            <a:avLst/>
          </a:prstGeom>
        </p:spPr>
      </p:pic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3986" r="-2284"/>
          <a:stretch/>
        </p:blipFill>
        <p:spPr>
          <a:xfrm>
            <a:off x="609600" y="-171450"/>
            <a:ext cx="3200400" cy="283695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2495550"/>
            <a:ext cx="2895600" cy="25549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2114550"/>
            <a:ext cx="3860800" cy="28956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 flipV="1">
            <a:off x="2057400" y="971550"/>
            <a:ext cx="533400" cy="457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5943600" y="971550"/>
            <a:ext cx="762000" cy="609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6096000" y="3409950"/>
            <a:ext cx="533400" cy="457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1981200" y="3486150"/>
            <a:ext cx="5334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5588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090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3048000" cy="30163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419350"/>
            <a:ext cx="2984500" cy="29535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1047750"/>
            <a:ext cx="4648200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3409950"/>
            <a:ext cx="4800600" cy="19621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934200" y="133350"/>
            <a:ext cx="1828800" cy="5105400"/>
          </a:xfrm>
          <a:prstGeom prst="rect">
            <a:avLst/>
          </a:prstGeom>
          <a:solidFill>
            <a:schemeClr val="bg1">
              <a:lumMod val="85000"/>
              <a:alpha val="6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6200" y="0"/>
            <a:ext cx="2286000" cy="5105400"/>
          </a:xfrm>
          <a:prstGeom prst="rect">
            <a:avLst/>
          </a:prstGeom>
          <a:solidFill>
            <a:schemeClr val="bg1">
              <a:lumMod val="85000"/>
              <a:alpha val="6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2868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1266</TotalTime>
  <Words>45</Words>
  <Application>Microsoft Macintosh PowerPoint</Application>
  <PresentationFormat>On-screen Show (16:9)</PresentationFormat>
  <Paragraphs>19</Paragraphs>
  <Slides>11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ORACLES forecasting Briefing Aerosols</vt:lpstr>
      <vt:lpstr>High level clouds</vt:lpstr>
      <vt:lpstr>Slide 3</vt:lpstr>
      <vt:lpstr>Mid level clouds</vt:lpstr>
      <vt:lpstr>Slide 5</vt:lpstr>
      <vt:lpstr>Low level clouds</vt:lpstr>
      <vt:lpstr>Slide 7</vt:lpstr>
      <vt:lpstr>Profiles</vt:lpstr>
      <vt:lpstr>Slide 9</vt:lpstr>
      <vt:lpstr>Profiles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ORACLES forecasting Briefing Aerosols</dc:title>
  <dc:creator>Pablo Saide Peralta</dc:creator>
  <cp:lastModifiedBy>Lenny Pfister</cp:lastModifiedBy>
  <cp:revision>52</cp:revision>
  <dcterms:created xsi:type="dcterms:W3CDTF">2016-08-29T12:49:08Z</dcterms:created>
  <dcterms:modified xsi:type="dcterms:W3CDTF">2016-08-29T13:43:28Z</dcterms:modified>
</cp:coreProperties>
</file>