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82" r:id="rId4"/>
    <p:sldId id="283" r:id="rId5"/>
    <p:sldId id="278" r:id="rId6"/>
    <p:sldId id="277" r:id="rId7"/>
    <p:sldId id="257" r:id="rId8"/>
    <p:sldId id="260" r:id="rId9"/>
    <p:sldId id="270" r:id="rId10"/>
    <p:sldId id="275" r:id="rId11"/>
    <p:sldId id="279" r:id="rId12"/>
    <p:sldId id="267" r:id="rId13"/>
    <p:sldId id="276" r:id="rId14"/>
    <p:sldId id="266" r:id="rId15"/>
    <p:sldId id="264" r:id="rId16"/>
    <p:sldId id="265" r:id="rId17"/>
    <p:sldId id="273" r:id="rId18"/>
    <p:sldId id="268" r:id="rId19"/>
    <p:sldId id="269" r:id="rId20"/>
    <p:sldId id="274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660"/>
  </p:normalViewPr>
  <p:slideViewPr>
    <p:cSldViewPr>
      <p:cViewPr>
        <p:scale>
          <a:sx n="125" d="100"/>
          <a:sy n="125" d="100"/>
        </p:scale>
        <p:origin x="-13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29-08-2016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22" y="12001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98" y="12001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70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1600200" y="2128255"/>
            <a:ext cx="152400" cy="138695"/>
          </a:xfrm>
          <a:prstGeom prst="plu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29600" y="1832980"/>
            <a:ext cx="5503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87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6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70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9100" y="249555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9420"/>
            <a:ext cx="2922269" cy="24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2294"/>
            <a:ext cx="3084086" cy="30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Vertical cross-section </a:t>
            </a:r>
            <a:r>
              <a:rPr lang="en-US" dirty="0" smtClean="0"/>
              <a:t>15 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29100" y="447675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WRF-AAM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91400" y="3943349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GEOS-5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2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Anthro</a:t>
            </a:r>
            <a:r>
              <a:rPr lang="en-US" sz="3600" dirty="0"/>
              <a:t> </a:t>
            </a:r>
            <a:r>
              <a:rPr lang="en-US" sz="3600" dirty="0" smtClean="0"/>
              <a:t>and Biomass </a:t>
            </a:r>
            <a:r>
              <a:rPr lang="en-US" sz="3600" dirty="0" smtClean="0"/>
              <a:t>burning </a:t>
            </a:r>
            <a:r>
              <a:rPr lang="en-US" sz="3600" dirty="0" smtClean="0"/>
              <a:t>tracers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4089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9826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8039"/>
            <a:ext cx="2133600" cy="2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3" y="1129826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 flipV="1">
            <a:off x="1676400" y="2190750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543800" y="819150"/>
            <a:ext cx="994390" cy="869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645271" y="2203107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p.coclbbaf.048.oracles_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3132"/>
            <a:ext cx="3267156" cy="24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 flipV="1">
            <a:off x="7492113" y="3638550"/>
            <a:ext cx="994390" cy="869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3510523"/>
            <a:ext cx="6857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48615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Anthro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1711742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BB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8889" y="447675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BB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273384" y="3865878"/>
            <a:ext cx="8839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120984" y="1091534"/>
            <a:ext cx="13411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WRF-AAM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1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8"/>
            <a:ext cx="3200400" cy="2137171"/>
          </a:xfrm>
        </p:spPr>
        <p:txBody>
          <a:bodyPr/>
          <a:lstStyle/>
          <a:p>
            <a:r>
              <a:rPr lang="en-US" dirty="0" smtClean="0"/>
              <a:t>Aerosol Speciation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97" y="30779"/>
            <a:ext cx="24193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7" y="30161"/>
            <a:ext cx="2424451" cy="245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96" y="2516804"/>
            <a:ext cx="2424451" cy="24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36" y="2523154"/>
            <a:ext cx="2410162" cy="247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46970"/>
            <a:ext cx="2433978" cy="245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4550"/>
            <a:ext cx="8229600" cy="857250"/>
          </a:xfrm>
        </p:spPr>
        <p:txBody>
          <a:bodyPr/>
          <a:lstStyle/>
          <a:p>
            <a:r>
              <a:rPr lang="en-US" dirty="0" smtClean="0"/>
              <a:t>Smoke daily tracers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2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2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752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26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92" y="15867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92" y="15232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76" y="15232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3361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4" y="2458873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quir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8" y="2467011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qui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20" y="2458874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790640"/>
            <a:ext cx="803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&gt;-10d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1790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-9d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790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-7d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179064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-5d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409575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-3d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407664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409575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 smtClean="0"/>
              <a:t>1d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4076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+3d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96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31837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267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2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4670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676400" y="2190750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720610" y="2190749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692410" y="2190748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348615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Age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1" y="349758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 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3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56" y="1246736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6" y="1253086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79064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1600200" y="2128255"/>
            <a:ext cx="152400" cy="138695"/>
          </a:xfrm>
          <a:prstGeom prst="plu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16" y="2693955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61" y="2693955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693955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3" y="177130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1724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163824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63824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225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80432" y="209550"/>
            <a:ext cx="504824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38040"/>
            <a:ext cx="131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7470" y="4171950"/>
            <a:ext cx="97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Cld</a:t>
            </a:r>
            <a:r>
              <a:rPr lang="en-US" sz="2000" dirty="0" smtClean="0"/>
              <a:t> Top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528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628840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  <p:pic>
        <p:nvPicPr>
          <p:cNvPr id="20" name="Picture 2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17" y="177130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 flipV="1">
            <a:off x="3505200" y="3394770"/>
            <a:ext cx="879104" cy="7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711540" y="3390960"/>
            <a:ext cx="879104" cy="7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040880" y="3387150"/>
            <a:ext cx="879104" cy="780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514916" y="864870"/>
            <a:ext cx="879104" cy="7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721256" y="861060"/>
            <a:ext cx="879104" cy="7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050596" y="857250"/>
            <a:ext cx="879104" cy="780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7066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45" y="1067067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Aerosol-radiation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060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1240" y="11369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2144" y="11369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28999" y="339078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1" y="3409950"/>
            <a:ext cx="761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  <p:pic>
        <p:nvPicPr>
          <p:cNvPr id="13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70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676400" y="2114550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48200" y="2190749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620000" y="2190748"/>
            <a:ext cx="1222990" cy="111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Aug </a:t>
            </a:r>
            <a:r>
              <a:rPr lang="en-US" dirty="0" smtClean="0"/>
              <a:t>28 2016 (model evaluation)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763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6" y="12763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70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6684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86684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6409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16409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1600200" y="2128255"/>
            <a:ext cx="152400" cy="138695"/>
          </a:xfrm>
          <a:prstGeom prst="plu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 01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52551"/>
            <a:ext cx="2835449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.7totaot.096.oracles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82" y="1057275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quire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35" y="1021779"/>
            <a:ext cx="324209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0098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2704" y="2884394"/>
            <a:ext cx="6860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pic>
        <p:nvPicPr>
          <p:cNvPr id="15" name="Picture 6" descr="http://www.gmes-atmosphere.eu/d/getchart/macc/gac/nrt/nrt_opticaldepth%2184%21Total%21Africa%21macc%21od%21enfo%21nrt_opticaldepth%212016082900%21%21char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t="-36" r="5929" b="85918"/>
          <a:stretch/>
        </p:blipFill>
        <p:spPr bwMode="auto">
          <a:xfrm>
            <a:off x="2477076" y="3648849"/>
            <a:ext cx="3599180" cy="3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9780" y="3084449"/>
            <a:ext cx="11936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8968" y="1446831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11" y="113821"/>
            <a:ext cx="2216140" cy="25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01" y="70442"/>
            <a:ext cx="2216140" cy="25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75" y="60430"/>
            <a:ext cx="2216140" cy="26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6550"/>
            <a:ext cx="3124200" cy="2175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12UTC flavors of AOD</a:t>
            </a:r>
          </a:p>
          <a:p>
            <a:r>
              <a:rPr lang="en-US" dirty="0" smtClean="0"/>
              <a:t>WFA=Water Friendly Aerosol</a:t>
            </a:r>
          </a:p>
          <a:p>
            <a:r>
              <a:rPr lang="en-US" dirty="0" smtClean="0"/>
              <a:t>IFA=Ice Friendly aerosol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179064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80975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ACAOD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399" y="1778606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pic>
        <p:nvPicPr>
          <p:cNvPr id="2058" name="Picture 10" descr="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63" y="2370696"/>
            <a:ext cx="2216140" cy="25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3200" y="3986477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FA AOD</a:t>
            </a:r>
            <a:endParaRPr lang="en-US" sz="2000" dirty="0"/>
          </a:p>
        </p:txBody>
      </p:sp>
      <p:pic>
        <p:nvPicPr>
          <p:cNvPr id="2056" name="Picture 8" descr="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27" y="2384776"/>
            <a:ext cx="2216140" cy="25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33463" y="4006262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WFA AOD</a:t>
            </a:r>
            <a:endParaRPr 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019300" y="285750"/>
            <a:ext cx="1759066" cy="140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333032" y="285749"/>
            <a:ext cx="1759066" cy="140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648419" y="356845"/>
            <a:ext cx="1759066" cy="140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315591" y="2593665"/>
            <a:ext cx="1759066" cy="140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648419" y="2571053"/>
            <a:ext cx="1759066" cy="1400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p.5so4aot.096.oracles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93" y="2617933"/>
            <a:ext cx="3099503" cy="2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.1dustaot.096.oracles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6" y="2563066"/>
            <a:ext cx="3064429" cy="22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.4ocaot.096.oracles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6" y="147979"/>
            <a:ext cx="3098184" cy="23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.3bcaot.096.oracles_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64" y="147979"/>
            <a:ext cx="3165132" cy="23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.7totaot.096.oracles_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821"/>
            <a:ext cx="3256223" cy="24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6550"/>
            <a:ext cx="3124200" cy="2175272"/>
          </a:xfrm>
        </p:spPr>
        <p:txBody>
          <a:bodyPr>
            <a:normAutofit/>
          </a:bodyPr>
          <a:lstStyle/>
          <a:p>
            <a:r>
              <a:rPr lang="en-US" dirty="0" smtClean="0"/>
              <a:t>12UTC flavors of AOD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188595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7924" y="1921517"/>
            <a:ext cx="133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BC-AOD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2568" y="1885950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OC-AOD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424714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DUST </a:t>
            </a:r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1191" y="4295366"/>
            <a:ext cx="155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SULF-AOD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53701" y="854717"/>
            <a:ext cx="1219200" cy="1066800"/>
            <a:chOff x="1253701" y="854717"/>
            <a:chExt cx="1219200" cy="1066800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1787538" y="1200106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253701" y="854717"/>
              <a:ext cx="12192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0459" y="878928"/>
            <a:ext cx="1219200" cy="1066800"/>
            <a:chOff x="1253701" y="854717"/>
            <a:chExt cx="1219200" cy="1066800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1787538" y="1200106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253701" y="854717"/>
              <a:ext cx="12192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38008" y="843456"/>
            <a:ext cx="1219200" cy="1066800"/>
            <a:chOff x="1253701" y="854717"/>
            <a:chExt cx="1219200" cy="1066800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1787538" y="1200106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253701" y="854717"/>
              <a:ext cx="12192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4340" y="3295215"/>
            <a:ext cx="1219200" cy="1066800"/>
            <a:chOff x="1253701" y="854717"/>
            <a:chExt cx="1219200" cy="1066800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1787538" y="1200106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253701" y="854717"/>
              <a:ext cx="12192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36503" y="3266302"/>
            <a:ext cx="1219200" cy="1066800"/>
            <a:chOff x="1253701" y="854717"/>
            <a:chExt cx="1219200" cy="10668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1787538" y="1200106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253701" y="854717"/>
              <a:ext cx="1219200" cy="1066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97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50" y="1334087"/>
            <a:ext cx="3106180" cy="30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18483"/>
            <a:ext cx="3106180" cy="30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1051560"/>
            <a:ext cx="2975092" cy="34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74602" y="6921344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832980"/>
            <a:ext cx="110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 Ext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0199" y="2099710"/>
            <a:ext cx="152401" cy="167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8" y="1379551"/>
            <a:ext cx="29128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18483"/>
            <a:ext cx="3106180" cy="30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1051560"/>
            <a:ext cx="2975092" cy="34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74602" y="6921344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832980"/>
            <a:ext cx="110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RH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199" y="2099710"/>
            <a:ext cx="152401" cy="167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3183183" cy="2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" y="176087"/>
            <a:ext cx="8077200" cy="51985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Biomass burning and Anthropogenic tracers</a:t>
            </a:r>
            <a:endParaRPr lang="en-US" sz="3600" dirty="0"/>
          </a:p>
        </p:txBody>
      </p:sp>
      <p:pic>
        <p:nvPicPr>
          <p:cNvPr id="6148" name="Picture 4" descr="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83" y="1366630"/>
            <a:ext cx="3167162" cy="27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04147"/>
            <a:ext cx="2918791" cy="25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 flipV="1">
            <a:off x="7467600" y="2419350"/>
            <a:ext cx="748368" cy="548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648200" y="2419350"/>
            <a:ext cx="648978" cy="512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524000" y="2419350"/>
            <a:ext cx="602187" cy="49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7292" y="3132855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6278" y="3132855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CO BB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7666" y="3105195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 </a:t>
            </a:r>
            <a:r>
              <a:rPr lang="en-US" sz="2000" dirty="0" err="1" smtClean="0"/>
              <a:t>Anthro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3962400" y="1953991"/>
            <a:ext cx="1346970" cy="12273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82630" y="2038349"/>
            <a:ext cx="13469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3263" y="1962194"/>
            <a:ext cx="13469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.coclbbla.096.oracles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15" y="1237103"/>
            <a:ext cx="3340385" cy="25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.coclbbaf.096.oracles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1" y="1181825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.cocl.096.oracles_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151818"/>
            <a:ext cx="3454100" cy="25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" y="176087"/>
            <a:ext cx="8077200" cy="51985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Biomass burning and Anthropogenic tracers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7624299" y="2424742"/>
            <a:ext cx="504324" cy="460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546147" y="2419350"/>
            <a:ext cx="489680" cy="444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524000" y="2343150"/>
            <a:ext cx="533401" cy="533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6043" y="376310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CO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37535" y="3763099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Africa CO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5294" y="3738253"/>
            <a:ext cx="21780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South America </a:t>
            </a:r>
            <a:r>
              <a:rPr lang="en-US" sz="2000" dirty="0" smtClean="0"/>
              <a:t>CO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838200" y="1962194"/>
            <a:ext cx="11945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4077" y="1962194"/>
            <a:ext cx="11945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4200" y="1989527"/>
            <a:ext cx="11945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 descr="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89" y="1326874"/>
            <a:ext cx="2872216" cy="25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05" y="1326874"/>
            <a:ext cx="2910895" cy="25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99712" y="1885950"/>
            <a:ext cx="11945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71928" y="1885950"/>
            <a:ext cx="1194570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3183183" cy="2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 flipV="1">
            <a:off x="1524000" y="2419350"/>
            <a:ext cx="602187" cy="49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4399" y="1962194"/>
            <a:ext cx="1235833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 (clear-sky)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2" name="Picture 2" descr="C:\Users\saide\Documents\iowa_work\namibia_clouds_aerosol_project\ORACLES\forecast\20160829\WRFCHEM_fire_on_inv_gthomp_TERRAAQUA_AOD550_climatology_map20160828_to_201608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50" y="1710690"/>
            <a:ext cx="4051150" cy="27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ide\Documents\iowa_work\namibia_clouds_aerosol_project\ORACLES\forecast\20160829\NASA_NNR_TERRAAQUA_climatology_map20160828_to_201608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0" y="1733550"/>
            <a:ext cx="406826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271885"/>
            <a:ext cx="3429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MODIS NNR Terra &amp; Aqua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52881" y="1270010"/>
            <a:ext cx="36927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WRF-AAM Terra &amp; Aqua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7" y="1407178"/>
            <a:ext cx="2915318" cy="28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15" y="1200150"/>
            <a:ext cx="3067050" cy="30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335324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335324"/>
            <a:ext cx="13292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age mean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4927" y="4367153"/>
            <a:ext cx="14308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Smoke age </a:t>
            </a:r>
            <a:r>
              <a:rPr lang="en-US" sz="2000" dirty="0" smtClean="0"/>
              <a:t>mean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648199" y="1558773"/>
            <a:ext cx="1540565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15248" y="1524986"/>
            <a:ext cx="1403256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3183183" cy="2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 flipV="1">
            <a:off x="1524000" y="2419350"/>
            <a:ext cx="602187" cy="49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14399" y="1962194"/>
            <a:ext cx="1235833" cy="1143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15" y="2652031"/>
            <a:ext cx="2017643" cy="237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3" y="2618812"/>
            <a:ext cx="2068478" cy="2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63" y="2576727"/>
            <a:ext cx="2156300" cy="25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57" y="36004"/>
            <a:ext cx="1975769" cy="23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89" y="66630"/>
            <a:ext cx="1958525" cy="23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46" y="163792"/>
            <a:ext cx="1854690" cy="21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6523" y="1533495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63824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243128" y="15807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73197" y="77397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15200" y="1537006"/>
            <a:ext cx="131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7470" y="4171950"/>
            <a:ext cx="97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Cld</a:t>
            </a:r>
            <a:r>
              <a:rPr lang="en-US" sz="2000" dirty="0" smtClean="0"/>
              <a:t> Top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528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3245" y="4222820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9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79" y="2741179"/>
            <a:ext cx="2606585" cy="22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1" y="1485432"/>
            <a:ext cx="2870642" cy="2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94" y="531522"/>
            <a:ext cx="4503213" cy="2743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Aerosol-radiation interactions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44280" y="2771985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39084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9349" y="4084871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7543" y="23636"/>
            <a:ext cx="761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  <p:pic>
        <p:nvPicPr>
          <p:cNvPr id="17" name="Picture 2" descr="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3183183" cy="2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1" y="1962194"/>
            <a:ext cx="1388232" cy="1143001"/>
            <a:chOff x="803263" y="1962194"/>
            <a:chExt cx="1346970" cy="1143001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1524000" y="2419350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03263" y="1962194"/>
              <a:ext cx="1346970" cy="11430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469668" y="145142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10000" y="1962193"/>
            <a:ext cx="1288492" cy="1143001"/>
            <a:chOff x="803263" y="1962194"/>
            <a:chExt cx="1346970" cy="1143001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1524000" y="2419350"/>
              <a:ext cx="602187" cy="4965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803263" y="1962194"/>
              <a:ext cx="1346970" cy="11430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8" name="Picture 8" descr="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14" y="391520"/>
            <a:ext cx="2597122" cy="22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585775" y="423746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4485" y="4207052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095686" y="819966"/>
            <a:ext cx="1136092" cy="1031349"/>
            <a:chOff x="803263" y="1962194"/>
            <a:chExt cx="1346970" cy="1143001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1524000" y="2419350"/>
              <a:ext cx="602187" cy="496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03263" y="1962194"/>
              <a:ext cx="1346970" cy="11430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54952" y="3257550"/>
            <a:ext cx="1136092" cy="990645"/>
            <a:chOff x="803263" y="1962194"/>
            <a:chExt cx="1346970" cy="1143001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1524000" y="2419350"/>
              <a:ext cx="602187" cy="4965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03263" y="1962194"/>
              <a:ext cx="1346970" cy="114300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2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5350"/>
            <a:ext cx="24384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Above Cloud AOD (thanks Kerry!)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C:\Users\saide\Documents\iowa_work\namibia_clouds_aerosol_project\ORACLES\forecast\20160829\ACAOD_MODIS_TERRA_climatology_map20160828_to_201608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820420"/>
            <a:ext cx="30607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ide\Documents\iowa_work\namibia_clouds_aerosol_project\ORACLES\forecast\20160829\ACAOD_MODIS_AQUA_climatology_map20160828_to_201608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859405"/>
            <a:ext cx="30607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ide\Documents\iowa_work\namibia_clouds_aerosol_project\ORACLES\forecast\20160829\ACAOD_WRF1_MODIS_TERRA_climatology_map20160828_to_201608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820420"/>
            <a:ext cx="30607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aide\Documents\iowa_work\namibia_clouds_aerosol_project\ORACLES\forecast\20160829\ACAOD_WRF1_MODIS_AQUA_climatology_map20160828_to_201608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876550"/>
            <a:ext cx="30607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2562255" y="1533495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Terra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62255" y="3514696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Aqua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38545" y="419040"/>
            <a:ext cx="1495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87464"/>
            <a:ext cx="14954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 (WRF-AAM)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 rot="586294">
            <a:off x="6362700" y="814617"/>
            <a:ext cx="99695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52418" y="1276349"/>
            <a:ext cx="343782" cy="28271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51090" y="1559064"/>
            <a:ext cx="9309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High </a:t>
            </a:r>
            <a:r>
              <a:rPr lang="en-US" sz="2000" b="1" dirty="0" err="1" smtClean="0"/>
              <a:t>lvl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Cld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6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/>
              <a:t>Aug 29 2016 (current conditions)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878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7504"/>
            <a:ext cx="2971800" cy="34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57504"/>
            <a:ext cx="2993173" cy="30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33704"/>
            <a:ext cx="2971801" cy="34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Aug 30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5384"/>
            <a:ext cx="3264415" cy="28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76361" y="310515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174" y="318135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0819" y="3028950"/>
            <a:ext cx="13029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WRF-AAM</a:t>
            </a:r>
            <a:endParaRPr lang="en-US" sz="2000" dirty="0"/>
          </a:p>
        </p:txBody>
      </p:sp>
      <p:pic>
        <p:nvPicPr>
          <p:cNvPr id="1028" name="Picture 4" descr="fp.7totaot.048.oracles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63" y="1116806"/>
            <a:ext cx="3667125" cy="27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352550"/>
            <a:ext cx="2742534" cy="20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4" y="3419684"/>
            <a:ext cx="2745409" cy="2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17" y="131063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64" y="141075"/>
            <a:ext cx="2216144" cy="25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08" y="141075"/>
            <a:ext cx="2216144" cy="25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64" y="2343150"/>
            <a:ext cx="2216144" cy="25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08" y="2339772"/>
            <a:ext cx="2216144" cy="25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6550"/>
            <a:ext cx="3124200" cy="2175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12UTC flavors of AOD</a:t>
            </a:r>
          </a:p>
          <a:p>
            <a:r>
              <a:rPr lang="en-US" dirty="0" smtClean="0"/>
              <a:t>WFA=Water Friendly Aerosol</a:t>
            </a:r>
          </a:p>
          <a:p>
            <a:r>
              <a:rPr lang="en-US" dirty="0" smtClean="0"/>
              <a:t>IFA=Ice Friendly aerosol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1790640"/>
            <a:ext cx="6514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79064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ACAOD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399" y="1778606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94335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WFA AOD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94335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FA AOD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743200" y="971550"/>
            <a:ext cx="918190" cy="8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953000" y="921416"/>
            <a:ext cx="918190" cy="8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162800" y="942975"/>
            <a:ext cx="918190" cy="8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953000" y="3102641"/>
            <a:ext cx="918190" cy="8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162800" y="3109627"/>
            <a:ext cx="918190" cy="8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4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650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98" y="12001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70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832980"/>
            <a:ext cx="110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 Ext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1600200" y="2128255"/>
            <a:ext cx="152400" cy="138695"/>
          </a:xfrm>
          <a:prstGeom prst="plu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359</Words>
  <Application>Microsoft Office PowerPoint</Application>
  <PresentationFormat>On-screen Show (16:9)</PresentationFormat>
  <Paragraphs>164</Paragraphs>
  <Slides>32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ORACLES forecasting Briefing Aerosols</vt:lpstr>
      <vt:lpstr>Aug 28 2016 (model evaluation) </vt:lpstr>
      <vt:lpstr>AOD (clear-sky)</vt:lpstr>
      <vt:lpstr>Above Cloud AOD (thanks Kerry!)</vt:lpstr>
      <vt:lpstr>Aug 29 2016 (current conditions)</vt:lpstr>
      <vt:lpstr>Aug 30 2016 </vt:lpstr>
      <vt:lpstr>AOD 12 UTC</vt:lpstr>
      <vt:lpstr>PowerPoint Presentation</vt:lpstr>
      <vt:lpstr>Vertical cross-section routine flight</vt:lpstr>
      <vt:lpstr>Vertical cross-section routine flight</vt:lpstr>
      <vt:lpstr>Vertical cross-section 15 S</vt:lpstr>
      <vt:lpstr>Anthro and Biomass burning tracers</vt:lpstr>
      <vt:lpstr>Aerosol Speciation</vt:lpstr>
      <vt:lpstr>Smoke daily tracers</vt:lpstr>
      <vt:lpstr>PowerPoint Presentation</vt:lpstr>
      <vt:lpstr>Smoke Age distribution</vt:lpstr>
      <vt:lpstr>Vertical cross-section routine flight</vt:lpstr>
      <vt:lpstr>Aerosol-cloud interactions</vt:lpstr>
      <vt:lpstr>Aerosol-radiation interactions</vt:lpstr>
      <vt:lpstr>Vertical cross-section routine flight</vt:lpstr>
      <vt:lpstr>Sep 01 2016</vt:lpstr>
      <vt:lpstr>AOD 12 UTC</vt:lpstr>
      <vt:lpstr>PowerPoint Presentation</vt:lpstr>
      <vt:lpstr>PowerPoint Presentation</vt:lpstr>
      <vt:lpstr>Vertical cross-section routine flight</vt:lpstr>
      <vt:lpstr>Vertical cross-section routine flight</vt:lpstr>
      <vt:lpstr>Biomass burning and Anthropogenic tracers</vt:lpstr>
      <vt:lpstr>Biomass burning and Anthropogenic tracers</vt:lpstr>
      <vt:lpstr>Smoke Age distribution</vt:lpstr>
      <vt:lpstr>Vertical cross-section routine flight</vt:lpstr>
      <vt:lpstr>Aerosol-cloud interactions</vt:lpstr>
      <vt:lpstr>Aerosol-radiation interactions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Pablo Saide</cp:lastModifiedBy>
  <cp:revision>71</cp:revision>
  <dcterms:created xsi:type="dcterms:W3CDTF">2006-08-16T00:00:00Z</dcterms:created>
  <dcterms:modified xsi:type="dcterms:W3CDTF">2016-08-29T14:50:20Z</dcterms:modified>
</cp:coreProperties>
</file>