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slides/slide2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s/slide19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s/slide17.xml" ContentType="application/vnd.openxmlformats-officedocument.presentationml.slide+xml"/>
  <Override PartName="/ppt/slides/slide22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3" r:id="rId6"/>
    <p:sldId id="260" r:id="rId7"/>
    <p:sldId id="262" r:id="rId8"/>
    <p:sldId id="261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5" r:id="rId20"/>
    <p:sldId id="273" r:id="rId21"/>
    <p:sldId id="276" r:id="rId22"/>
    <p:sldId id="277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71" d="100"/>
          <a:sy n="71" d="100"/>
        </p:scale>
        <p:origin x="-159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ADA56-99B3-8745-A056-9E5D53FB4E22}" type="datetimeFigureOut">
              <a:rPr lang="en-US" smtClean="0"/>
              <a:t>8/27/16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6ED7B-2EB1-5143-B875-EE1192A352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ADA56-99B3-8745-A056-9E5D53FB4E22}" type="datetimeFigureOut">
              <a:rPr lang="en-US" smtClean="0"/>
              <a:t>8/27/16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6ED7B-2EB1-5143-B875-EE1192A352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ADA56-99B3-8745-A056-9E5D53FB4E22}" type="datetimeFigureOut">
              <a:rPr lang="en-US" smtClean="0"/>
              <a:t>8/27/16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6ED7B-2EB1-5143-B875-EE1192A352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ADA56-99B3-8745-A056-9E5D53FB4E22}" type="datetimeFigureOut">
              <a:rPr lang="en-US" smtClean="0"/>
              <a:t>8/27/16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6ED7B-2EB1-5143-B875-EE1192A352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ADA56-99B3-8745-A056-9E5D53FB4E22}" type="datetimeFigureOut">
              <a:rPr lang="en-US" smtClean="0"/>
              <a:t>8/27/16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6ED7B-2EB1-5143-B875-EE1192A352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ADA56-99B3-8745-A056-9E5D53FB4E22}" type="datetimeFigureOut">
              <a:rPr lang="en-US" smtClean="0"/>
              <a:t>8/27/16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6ED7B-2EB1-5143-B875-EE1192A352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ADA56-99B3-8745-A056-9E5D53FB4E22}" type="datetimeFigureOut">
              <a:rPr lang="en-US" smtClean="0"/>
              <a:t>8/27/16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6ED7B-2EB1-5143-B875-EE1192A352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ADA56-99B3-8745-A056-9E5D53FB4E22}" type="datetimeFigureOut">
              <a:rPr lang="en-US" smtClean="0"/>
              <a:t>8/27/16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6ED7B-2EB1-5143-B875-EE1192A352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ADA56-99B3-8745-A056-9E5D53FB4E22}" type="datetimeFigureOut">
              <a:rPr lang="en-US" smtClean="0"/>
              <a:t>8/27/16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6ED7B-2EB1-5143-B875-EE1192A352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ADA56-99B3-8745-A056-9E5D53FB4E22}" type="datetimeFigureOut">
              <a:rPr lang="en-US" smtClean="0"/>
              <a:t>8/27/16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6ED7B-2EB1-5143-B875-EE1192A352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ADA56-99B3-8745-A056-9E5D53FB4E22}" type="datetimeFigureOut">
              <a:rPr lang="en-US" smtClean="0"/>
              <a:t>8/27/16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6ED7B-2EB1-5143-B875-EE1192A352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2ADA56-99B3-8745-A056-9E5D53FB4E22}" type="datetimeFigureOut">
              <a:rPr lang="en-US" smtClean="0"/>
              <a:t>8/27/16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56ED7B-2EB1-5143-B875-EE1192A352B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4264" y="233243"/>
            <a:ext cx="7772400" cy="1470025"/>
          </a:xfrm>
        </p:spPr>
        <p:txBody>
          <a:bodyPr/>
          <a:lstStyle/>
          <a:p>
            <a:r>
              <a:rPr lang="en-US" dirty="0" smtClean="0"/>
              <a:t>Met Briefing, 20160827</a:t>
            </a:r>
            <a:br>
              <a:rPr lang="en-US" dirty="0" smtClean="0"/>
            </a:br>
            <a:r>
              <a:rPr lang="en-US" sz="2400" dirty="0" smtClean="0"/>
              <a:t>Lenny Pfister, NASA ARC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8348" y="1703268"/>
            <a:ext cx="8108315" cy="4620216"/>
          </a:xfrm>
        </p:spPr>
        <p:txBody>
          <a:bodyPr>
            <a:normAutofit fontScale="92500" lnSpcReduction="20000"/>
          </a:bodyPr>
          <a:lstStyle/>
          <a:p>
            <a:pPr algn="l">
              <a:buFont typeface="Arial"/>
              <a:buChar char="•"/>
            </a:pPr>
            <a:r>
              <a:rPr lang="en-US" sz="2800" dirty="0" smtClean="0"/>
              <a:t>Yesterday’s flight passed over both very thin quasi-laminar, low clouds and downstream higher BL, stratocumulus. </a:t>
            </a:r>
          </a:p>
          <a:p>
            <a:pPr algn="l">
              <a:buFont typeface="Arial"/>
              <a:buChar char="•"/>
            </a:pPr>
            <a:r>
              <a:rPr lang="en-US" sz="2800" dirty="0" smtClean="0"/>
              <a:t>Offshore flow event of 8/24-8/25 has passed, clouds reformed offshore</a:t>
            </a:r>
          </a:p>
          <a:p>
            <a:pPr algn="l">
              <a:buFont typeface="Arial"/>
              <a:buChar char="•"/>
            </a:pPr>
            <a:r>
              <a:rPr lang="en-US" sz="2800" dirty="0" smtClean="0"/>
              <a:t>Next several days are dominated by very thin boundary layer in the </a:t>
            </a:r>
            <a:r>
              <a:rPr lang="en-US" sz="2800" dirty="0" err="1" smtClean="0"/>
              <a:t>vicinty</a:t>
            </a:r>
            <a:r>
              <a:rPr lang="en-US" sz="2800" dirty="0" smtClean="0"/>
              <a:t> of Namibia to about 10-15S, so low clouds will be very thin or nonexistent</a:t>
            </a:r>
          </a:p>
          <a:p>
            <a:pPr algn="l">
              <a:buFont typeface="Arial"/>
              <a:buChar char="•"/>
            </a:pPr>
            <a:r>
              <a:rPr lang="en-US" sz="2800" dirty="0" smtClean="0"/>
              <a:t>August 30 </a:t>
            </a:r>
            <a:r>
              <a:rPr lang="en-US" sz="2800" dirty="0" smtClean="0"/>
              <a:t>is forecast to have significant middle and even high cloud activity near 10-15 S</a:t>
            </a:r>
          </a:p>
          <a:p>
            <a:pPr algn="l">
              <a:buFont typeface="Arial"/>
              <a:buChar char="•"/>
            </a:pPr>
            <a:r>
              <a:rPr lang="en-US" sz="2800" dirty="0" smtClean="0"/>
              <a:t>August 31, trough comes in, </a:t>
            </a:r>
            <a:r>
              <a:rPr lang="en-US" sz="2800" dirty="0" smtClean="0"/>
              <a:t>reducing the “stratocumulus region”</a:t>
            </a:r>
            <a:endParaRPr lang="en-US" sz="2800" dirty="0" smtClean="0"/>
          </a:p>
          <a:p>
            <a:pPr algn="l">
              <a:buFont typeface="Arial"/>
              <a:buChar char="•"/>
            </a:pPr>
            <a:endParaRPr lang="en-US" sz="2800" dirty="0" smtClean="0"/>
          </a:p>
          <a:p>
            <a:pPr algn="l">
              <a:buFont typeface="Arial"/>
              <a:buChar char="•"/>
            </a:pP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43449"/>
            <a:ext cx="8560007" cy="66145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9926"/>
            <a:ext cx="8603390" cy="66480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5951"/>
            <a:ext cx="8634416" cy="66720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4219"/>
            <a:ext cx="8553157" cy="66092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1166"/>
            <a:ext cx="8537080" cy="65968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1194"/>
            <a:ext cx="8407631" cy="64968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2967"/>
            <a:ext cx="8482984" cy="65550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5041"/>
            <a:ext cx="8151223" cy="62986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7822"/>
            <a:ext cx="8360229" cy="64601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3627"/>
            <a:ext cx="8262131" cy="63843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ET10.201608261500.01km.C12.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680" y="0"/>
            <a:ext cx="8688640" cy="685800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227680" y="2555825"/>
            <a:ext cx="8473426" cy="324574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79037"/>
            <a:ext cx="7090117" cy="6678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1470"/>
            <a:ext cx="8316686" cy="64265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5955896" cy="56105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ET10.201608261500.01km.C12.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728"/>
            <a:ext cx="9144000" cy="6638544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0" y="3057582"/>
            <a:ext cx="9144000" cy="283806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H_ecmwf_16082612_FH00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711" y="184868"/>
            <a:ext cx="8396577" cy="64882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ET10.201608261200.03km.C09.T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160"/>
            <a:ext cx="9144000" cy="6583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L_ecmwf_16082612_FH00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711" y="184868"/>
            <a:ext cx="8396577" cy="64882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ET10.201608250000.03km.C09.T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160"/>
            <a:ext cx="9144000" cy="6583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SL_ecmwf_16082500_FH00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711" y="184868"/>
            <a:ext cx="8396577" cy="64882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6319"/>
            <a:ext cx="8569234" cy="66216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108</Words>
  <Application>Microsoft Macintosh PowerPoint</Application>
  <PresentationFormat>On-screen Show (4:3)</PresentationFormat>
  <Paragraphs>6</Paragraphs>
  <Slides>22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Met Briefing, 20160827 Lenny Pfister, NASA ARC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</vt:vector>
  </TitlesOfParts>
  <Company>NASA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 Briefing, 20160827 Lenny Pfister, NASA ARC</dc:title>
  <dc:creator>Lenny Pfister</dc:creator>
  <cp:lastModifiedBy>Lenny Pfister</cp:lastModifiedBy>
  <cp:revision>5</cp:revision>
  <dcterms:created xsi:type="dcterms:W3CDTF">2016-08-27T05:01:37Z</dcterms:created>
  <dcterms:modified xsi:type="dcterms:W3CDTF">2016-08-27T07:31:47Z</dcterms:modified>
</cp:coreProperties>
</file>