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59" r:id="rId4"/>
    <p:sldId id="257" r:id="rId5"/>
    <p:sldId id="260" r:id="rId6"/>
    <p:sldId id="270" r:id="rId7"/>
    <p:sldId id="272" r:id="rId8"/>
    <p:sldId id="267" r:id="rId9"/>
    <p:sldId id="266" r:id="rId10"/>
    <p:sldId id="264" r:id="rId11"/>
    <p:sldId id="265" r:id="rId12"/>
    <p:sldId id="273" r:id="rId13"/>
    <p:sldId id="268" r:id="rId14"/>
    <p:sldId id="269" r:id="rId15"/>
    <p:sldId id="274" r:id="rId16"/>
    <p:sldId id="258" r:id="rId17"/>
    <p:sldId id="261" r:id="rId18"/>
    <p:sldId id="262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6" autoAdjust="0"/>
    <p:restoredTop sz="94660"/>
  </p:normalViewPr>
  <p:slideViewPr>
    <p:cSldViewPr>
      <p:cViewPr varScale="1">
        <p:scale>
          <a:sx n="98" d="100"/>
          <a:sy n="98" d="100"/>
        </p:scale>
        <p:origin x="-96" y="-4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A592-4D14-4C7F-91ED-B56C95117113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A2CB9-FD66-4E13-B342-76D1C169D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3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23E1-AABC-43A4-ADE1-6EE700AE1CCF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892-FEFA-4B8F-ABD0-781A9A9F28D3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DDA3-AF4A-4763-AD50-2093D766E6D1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D675-CB14-4B9E-A3FB-A77161BED5A8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9047-3D72-47BD-BEC5-903CBAE2C259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B0D-1CC9-415D-976C-7F22ADFEE19E}" type="datetime1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77A6-2936-4342-A312-7B01191D0548}" type="datetime1">
              <a:rPr lang="en-US" smtClean="0"/>
              <a:t>8/26/2016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B895-2ECD-4B1D-96DA-66F210F506D7}" type="datetime1">
              <a:rPr lang="en-US" smtClean="0"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9A37-3570-473D-A526-6F7CDC8009BF}" type="datetime1">
              <a:rPr lang="en-US" smtClean="0"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C1D-C5D1-4EEF-9BEA-8CEC1D2095D0}" type="datetime1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BA27-7988-48A0-8852-57DEB9517F31}" type="datetime1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C375-F334-4922-911D-C0170E2E411B}" type="datetime1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45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ORACLES forecasting Briefing</a:t>
            </a:r>
            <a:br>
              <a:rPr lang="en-US" dirty="0" smtClean="0"/>
            </a:br>
            <a:r>
              <a:rPr lang="en-US" dirty="0" smtClean="0"/>
              <a:t>Aerosols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1381"/>
            <a:ext cx="6400800" cy="1314450"/>
          </a:xfrm>
        </p:spPr>
        <p:txBody>
          <a:bodyPr/>
          <a:lstStyle/>
          <a:p>
            <a:r>
              <a:rPr lang="en-US" dirty="0" smtClean="0"/>
              <a:t>27-08-2016</a:t>
            </a:r>
            <a:endParaRPr lang="en-US" dirty="0"/>
          </a:p>
        </p:txBody>
      </p:sp>
      <p:pic>
        <p:nvPicPr>
          <p:cNvPr id="1026" name="Picture 2" descr="ORACL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335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1" y="285750"/>
            <a:ext cx="165252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520" y="205979"/>
            <a:ext cx="8229600" cy="8572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520" y="1200151"/>
            <a:ext cx="8229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752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170" name="Picture 2" descr="image requi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326"/>
            <a:ext cx="2216144" cy="2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qui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92" y="158677"/>
            <a:ext cx="2216144" cy="2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92" y="152327"/>
            <a:ext cx="2216144" cy="2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qui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76" y="152327"/>
            <a:ext cx="2216144" cy="2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quir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73361"/>
            <a:ext cx="2216144" cy="2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quir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44" y="2458873"/>
            <a:ext cx="2216144" cy="2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image requir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8" y="2467011"/>
            <a:ext cx="2216144" cy="2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image require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20" y="2458874"/>
            <a:ext cx="2216144" cy="2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3400" y="1790640"/>
            <a:ext cx="8032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&gt;-</a:t>
            </a:r>
            <a:r>
              <a:rPr lang="en-US" sz="2000" dirty="0" smtClean="0"/>
              <a:t>10d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743200" y="1790640"/>
            <a:ext cx="609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-9</a:t>
            </a:r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1790640"/>
            <a:ext cx="609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-7d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086600" y="179064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-5d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409575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-3d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743200" y="4076640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-1d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953000" y="4095750"/>
            <a:ext cx="609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+</a:t>
            </a:r>
            <a:r>
              <a:rPr lang="en-US" sz="2000" dirty="0" smtClean="0"/>
              <a:t>1d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086600" y="4076640"/>
            <a:ext cx="609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+3</a:t>
            </a:r>
            <a:r>
              <a:rPr lang="en-US" sz="2000" dirty="0" smtClean="0"/>
              <a:t>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96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6553200" cy="853679"/>
          </a:xfrm>
        </p:spPr>
        <p:txBody>
          <a:bodyPr/>
          <a:lstStyle/>
          <a:p>
            <a:r>
              <a:rPr lang="en-US" dirty="0" smtClean="0"/>
              <a:t>Smoke Age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196" name="Picture 4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23950"/>
            <a:ext cx="2971800" cy="34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791" y="1123950"/>
            <a:ext cx="2975098" cy="349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96823"/>
            <a:ext cx="18669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028950"/>
            <a:ext cx="20002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7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056" y="1200150"/>
            <a:ext cx="3106344" cy="308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cross-section routine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290" name="Picture 2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66" y="1200150"/>
            <a:ext cx="3109258" cy="309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7748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390838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AOD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09600" y="1276350"/>
            <a:ext cx="2362200" cy="2011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400" y="1852000"/>
            <a:ext cx="13292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1790640"/>
            <a:ext cx="12403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Age mean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4572000" y="1564741"/>
            <a:ext cx="1600200" cy="2302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15200" y="1564741"/>
            <a:ext cx="1600200" cy="2302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qui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07" y="187141"/>
            <a:ext cx="2035193" cy="238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image requi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26" y="177130"/>
            <a:ext cx="2035193" cy="23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i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07" y="158079"/>
            <a:ext cx="2035193" cy="238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91137"/>
            <a:ext cx="2219319" cy="885213"/>
          </a:xfrm>
        </p:spPr>
        <p:txBody>
          <a:bodyPr>
            <a:noAutofit/>
          </a:bodyPr>
          <a:lstStyle/>
          <a:p>
            <a:r>
              <a:rPr lang="en-US" sz="3200" dirty="0" smtClean="0"/>
              <a:t>Aerosol-cloud interactions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33550"/>
            <a:ext cx="2371719" cy="35052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Ndrop</a:t>
            </a:r>
            <a:r>
              <a:rPr lang="en-US" dirty="0" smtClean="0"/>
              <a:t>: Number droplet concentration</a:t>
            </a:r>
          </a:p>
          <a:p>
            <a:r>
              <a:rPr lang="en-US" dirty="0" smtClean="0"/>
              <a:t>Diff: Differences between simulations turning on and off fires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4890755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44" name="Picture 4" descr="image requi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19" y="2657962"/>
            <a:ext cx="2035193" cy="23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quir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63" y="2647950"/>
            <a:ext cx="2035193" cy="23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image requir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07" y="2657962"/>
            <a:ext cx="2035193" cy="23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4600" y="1638240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AOD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1638240"/>
            <a:ext cx="8048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tracer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6172200" y="222599"/>
            <a:ext cx="527056" cy="215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540744" y="222599"/>
            <a:ext cx="527056" cy="215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62800" y="38040"/>
            <a:ext cx="13176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607470" y="4171950"/>
            <a:ext cx="9739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Cld</a:t>
            </a:r>
            <a:r>
              <a:rPr lang="en-US" sz="2000" dirty="0" smtClean="0"/>
              <a:t> Top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4152840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Ndrop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46871" y="2552640"/>
            <a:ext cx="13065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Ndrop</a:t>
            </a:r>
            <a:r>
              <a:rPr lang="en-US" sz="2000" dirty="0" smtClean="0"/>
              <a:t> Diff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323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en-US" dirty="0" smtClean="0"/>
              <a:t>Aerosol-radiation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060"/>
            <a:ext cx="8229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266" name="Picture 2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7750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298" y="1054337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54337"/>
            <a:ext cx="2975098" cy="349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61240" y="1136999"/>
            <a:ext cx="527056" cy="215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12144" y="1136999"/>
            <a:ext cx="527056" cy="215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3390840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AOD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8999" y="3390780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1" y="3409950"/>
            <a:ext cx="7619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 diff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09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056" y="1200088"/>
            <a:ext cx="3106344" cy="308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cross-section routine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290" name="Picture 2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66" y="1200150"/>
            <a:ext cx="3109258" cy="309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7748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390838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AOD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09600" y="1276350"/>
            <a:ext cx="2362200" cy="2011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400" y="1852000"/>
            <a:ext cx="13292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1790640"/>
            <a:ext cx="12403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Age mean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4572000" y="1564741"/>
            <a:ext cx="1600200" cy="2302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15200" y="1564741"/>
            <a:ext cx="1600200" cy="2302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few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 descr="fp.7totaot.120.oracles_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2989"/>
            <a:ext cx="3654778" cy="274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p.7totaot.096.oracles_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513064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0" y="1112954"/>
            <a:ext cx="11244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Tuesday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751689" y="1112954"/>
            <a:ext cx="144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Wednesday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55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6900"/>
            <a:ext cx="8229600" cy="857250"/>
          </a:xfrm>
        </p:spPr>
        <p:txBody>
          <a:bodyPr/>
          <a:lstStyle/>
          <a:p>
            <a:r>
              <a:rPr lang="en-US" dirty="0" smtClean="0"/>
              <a:t>Aug 27 2016 (today’s P3 transit!)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image requi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75219"/>
            <a:ext cx="2532615" cy="250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qui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80039"/>
            <a:ext cx="2532615" cy="250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122" name="Picture 2" descr="i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750"/>
            <a:ext cx="2216144" cy="2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qui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3306"/>
            <a:ext cx="2216144" cy="259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quir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6" y="323306"/>
            <a:ext cx="2216144" cy="2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 flipV="1">
            <a:off x="1447800" y="943433"/>
            <a:ext cx="1828800" cy="9934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657600" y="971550"/>
            <a:ext cx="1828800" cy="9934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867400" y="971550"/>
            <a:ext cx="1828800" cy="9934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19400" y="3148533"/>
            <a:ext cx="1143000" cy="16330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77000" y="3148533"/>
            <a:ext cx="1143000" cy="16330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47800" y="1926826"/>
            <a:ext cx="6514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AOD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657600" y="1938926"/>
            <a:ext cx="990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ACAOD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1943040"/>
            <a:ext cx="60059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Age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038600" y="3417433"/>
            <a:ext cx="91208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15 S Smoke Ext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459618" y="3457209"/>
            <a:ext cx="91208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 S Smoke Ext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Smoke vertical extent evaluation </a:t>
            </a:r>
            <a:br>
              <a:rPr lang="en-US" dirty="0" smtClean="0"/>
            </a:br>
            <a:r>
              <a:rPr lang="en-US" dirty="0" smtClean="0"/>
              <a:t>(ER-2 transit)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793"/>
            <a:ext cx="8229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12506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" y="1626392"/>
            <a:ext cx="414691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69782" y="2693192"/>
            <a:ext cx="1447800" cy="17854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image requi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33107"/>
            <a:ext cx="2590800" cy="30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 flipV="1">
            <a:off x="4495800" y="2811126"/>
            <a:ext cx="6858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i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15008"/>
            <a:ext cx="2648340" cy="26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248400" y="1918417"/>
            <a:ext cx="838200" cy="1993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6900"/>
            <a:ext cx="8229600" cy="857250"/>
          </a:xfrm>
        </p:spPr>
        <p:txBody>
          <a:bodyPr/>
          <a:lstStyle/>
          <a:p>
            <a:r>
              <a:rPr lang="en-US" dirty="0" smtClean="0"/>
              <a:t>Aug 30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AOD 12 UTC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fp.7totaot.096.oracles_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017046"/>
            <a:ext cx="3698539" cy="277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361" y="1123950"/>
            <a:ext cx="2907192" cy="240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098" y="3562761"/>
            <a:ext cx="2946102" cy="32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76361" y="3028950"/>
            <a:ext cx="8652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CAMS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1174" y="3105150"/>
            <a:ext cx="9639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GEOS5</a:t>
            </a:r>
            <a:endParaRPr lang="en-US" sz="2000" dirty="0"/>
          </a:p>
        </p:txBody>
      </p:sp>
      <p:pic>
        <p:nvPicPr>
          <p:cNvPr id="2055" name="Picture 7" descr="image requi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21" y="1047750"/>
            <a:ext cx="328167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40819" y="2952750"/>
            <a:ext cx="13029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WRF-AAM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65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76550"/>
            <a:ext cx="3124200" cy="21752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12UTC flavors of AOD</a:t>
            </a:r>
          </a:p>
          <a:p>
            <a:r>
              <a:rPr lang="en-US" dirty="0" smtClean="0"/>
              <a:t>WFA=Water Friendly Aerosol</a:t>
            </a:r>
          </a:p>
          <a:p>
            <a:r>
              <a:rPr lang="en-US" dirty="0" smtClean="0"/>
              <a:t>IFA=Ice Friendly aerosol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 descr="image requi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937"/>
            <a:ext cx="2222737" cy="261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qui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61" y="133351"/>
            <a:ext cx="2222737" cy="260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89" y="133350"/>
            <a:ext cx="2222737" cy="260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qui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60" y="2300304"/>
            <a:ext cx="2222737" cy="260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quir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863" y="2300304"/>
            <a:ext cx="2222737" cy="260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8800" y="1790640"/>
            <a:ext cx="6514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AOD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1790640"/>
            <a:ext cx="990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ACAOD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8399" y="1778606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AOD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394335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WFA AOD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3943350"/>
            <a:ext cx="1143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</a:t>
            </a:r>
            <a:r>
              <a:rPr lang="en-US" sz="2000" dirty="0" smtClean="0"/>
              <a:t>FA AOD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04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053" y="1218483"/>
            <a:ext cx="3090347" cy="307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cross-section routine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290" name="Picture 2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66" y="1200150"/>
            <a:ext cx="3109258" cy="309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7748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390838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AOD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09600" y="1276350"/>
            <a:ext cx="2362200" cy="2011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400" y="1852000"/>
            <a:ext cx="13292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696200" y="1832980"/>
            <a:ext cx="11006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Dust Ext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4572000" y="1564741"/>
            <a:ext cx="1600200" cy="2302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15200" y="1564741"/>
            <a:ext cx="1600200" cy="2302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056" y="1200150"/>
            <a:ext cx="3106344" cy="308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cross-section routine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290" name="Picture 2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66" y="1200150"/>
            <a:ext cx="3109258" cy="309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7748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390838"/>
            <a:ext cx="1447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AOD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09600" y="1276350"/>
            <a:ext cx="2362200" cy="2011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400" y="1852000"/>
            <a:ext cx="13292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229600" y="1832980"/>
            <a:ext cx="5503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RH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4572000" y="1564741"/>
            <a:ext cx="1600200" cy="2302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15200" y="1564741"/>
            <a:ext cx="1600200" cy="2302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979"/>
            <a:ext cx="84582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Biomass burning and Anthropogenic tracers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 descr="image requi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212550"/>
            <a:ext cx="2969551" cy="34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046" y="1184592"/>
            <a:ext cx="2971800" cy="34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46" y="1212550"/>
            <a:ext cx="2971800" cy="34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4550"/>
            <a:ext cx="8229600" cy="857250"/>
          </a:xfrm>
        </p:spPr>
        <p:txBody>
          <a:bodyPr/>
          <a:lstStyle/>
          <a:p>
            <a:r>
              <a:rPr lang="en-US" dirty="0" smtClean="0"/>
              <a:t>Smoke daily tracers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178</Words>
  <Application>Microsoft Office PowerPoint</Application>
  <PresentationFormat>On-screen Show (16:9)</PresentationFormat>
  <Paragraphs>83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ORACLES forecasting Briefing Aerosols</vt:lpstr>
      <vt:lpstr>Smoke vertical extent evaluation  (ER-2 transit)</vt:lpstr>
      <vt:lpstr>Aug 30 2016</vt:lpstr>
      <vt:lpstr>AOD 12 UTC</vt:lpstr>
      <vt:lpstr>PowerPoint Presentation</vt:lpstr>
      <vt:lpstr>Vertical cross-section routine flight</vt:lpstr>
      <vt:lpstr>Vertical cross-section routine flight</vt:lpstr>
      <vt:lpstr>Biomass burning and Anthropogenic tracers</vt:lpstr>
      <vt:lpstr>Smoke daily tracers</vt:lpstr>
      <vt:lpstr>PowerPoint Presentation</vt:lpstr>
      <vt:lpstr>Smoke Age distribution</vt:lpstr>
      <vt:lpstr>Vertical cross-section routine flight</vt:lpstr>
      <vt:lpstr>Aerosol-cloud interactions</vt:lpstr>
      <vt:lpstr>Aerosol-radiation interactions</vt:lpstr>
      <vt:lpstr>Vertical cross-section routine flight</vt:lpstr>
      <vt:lpstr>Next few days</vt:lpstr>
      <vt:lpstr>Aug 27 2016 (today’s P3 transit!)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ORACLES forecasting Briefing Aerosols</dc:title>
  <dc:creator>Pablo Saide Peralta</dc:creator>
  <cp:lastModifiedBy>Pablo Saide</cp:lastModifiedBy>
  <cp:revision>36</cp:revision>
  <dcterms:created xsi:type="dcterms:W3CDTF">2006-08-16T00:00:00Z</dcterms:created>
  <dcterms:modified xsi:type="dcterms:W3CDTF">2016-08-27T14:59:07Z</dcterms:modified>
</cp:coreProperties>
</file>