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3" r:id="rId8"/>
    <p:sldId id="262" r:id="rId9"/>
    <p:sldId id="265" r:id="rId10"/>
    <p:sldId id="264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1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458DD-B276-7644-9876-5DFE991AF184}" type="datetimeFigureOut">
              <a:rPr lang="en-US" smtClean="0"/>
              <a:t>8/26/16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87569-5850-5242-8530-F72E7A1DFB2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0991"/>
            <a:ext cx="7772400" cy="1470025"/>
          </a:xfrm>
        </p:spPr>
        <p:txBody>
          <a:bodyPr/>
          <a:lstStyle/>
          <a:p>
            <a:r>
              <a:rPr lang="en-US" dirty="0" smtClean="0"/>
              <a:t>Weather Briefing, 20160826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1781016"/>
            <a:ext cx="7996545" cy="4672048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en-US" dirty="0" smtClean="0"/>
              <a:t>SE Atlantic Stratus reforming off our coast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Another Wave expected to come through over the weekend, pushing stratus to the north.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Wave stalls in face of strong high over SA, looking at very thin BL near our coast, temporary breakup of the Atlantic high, and limited stratocumulus.</a:t>
            </a:r>
          </a:p>
          <a:p>
            <a:pPr algn="l">
              <a:buFont typeface="Arial"/>
              <a:buChar char="•"/>
            </a:pPr>
            <a:endParaRPr lang="en-US" dirty="0" smtClean="0"/>
          </a:p>
          <a:p>
            <a:pPr algn="l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875059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6933"/>
            <a:ext cx="8697853" cy="67210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45"/>
            <a:ext cx="8826472" cy="68204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"/>
            <a:ext cx="8874704" cy="68577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10.201608180000.03km.C09.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10.201608211115.03km.C09.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10.201608250200.03km.C09.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1" y="-49902"/>
            <a:ext cx="8642646" cy="62227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87" y="418528"/>
            <a:ext cx="7792557" cy="60215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4951" cy="66338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79" y="635502"/>
            <a:ext cx="7190229" cy="57521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73"/>
            <a:ext cx="8906859" cy="68825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57</Words>
  <Application>Microsoft Macintosh PowerPoint</Application>
  <PresentationFormat>On-screen Show (4:3)</PresentationFormat>
  <Paragraphs>4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Weather Briefing, 20160826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20160826</dc:title>
  <dc:creator>Lenny Pfister</dc:creator>
  <cp:lastModifiedBy>Lenny Pfister</cp:lastModifiedBy>
  <cp:revision>1</cp:revision>
  <dcterms:created xsi:type="dcterms:W3CDTF">2016-08-26T13:01:26Z</dcterms:created>
  <dcterms:modified xsi:type="dcterms:W3CDTF">2016-08-26T14:02:58Z</dcterms:modified>
</cp:coreProperties>
</file>