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2"/>
  </p:notesMasterIdLst>
  <p:sldIdLst>
    <p:sldId id="261" r:id="rId15"/>
    <p:sldId id="258" r:id="rId16"/>
    <p:sldId id="277" r:id="rId17"/>
    <p:sldId id="278" r:id="rId18"/>
    <p:sldId id="279" r:id="rId19"/>
    <p:sldId id="281" r:id="rId20"/>
    <p:sldId id="282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576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7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050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06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880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0345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67448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7892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745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023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527590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34521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26789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41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209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036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0750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965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95511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279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996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44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258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5125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1005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657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2275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171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85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912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23568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0091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3902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961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5257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1319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071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57060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4517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56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9596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456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679081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7727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7956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1815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6265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06330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699907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55799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113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332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967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242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38746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777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047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186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6914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70381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30401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14499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136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152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092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014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3606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3793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601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38012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720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7081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763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412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03128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167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464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589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87789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21220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55456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55102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475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4435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763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87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7155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310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819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136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178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7720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1758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63375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113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606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836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044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0739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295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59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056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69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28721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40163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2708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63796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74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8176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928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25904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219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71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294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83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56699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46926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23503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513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280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396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3880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30632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76276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945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8911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5349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1975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313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27918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231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774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914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00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99540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0189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552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408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7571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55702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77592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07857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349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6679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73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29314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285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69785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811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0695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836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036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68112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06342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064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167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152400"/>
            <a:ext cx="10985500" cy="1752600"/>
          </a:xfrm>
          <a:solidFill>
            <a:srgbClr val="F8CE95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/>
              <a:t> </a:t>
            </a:r>
            <a:r>
              <a:rPr lang="en-US" sz="4400" b="1" dirty="0" smtClean="0">
                <a:cs typeface="Arial"/>
              </a:rPr>
              <a:t>Met brief for Sun Feb 23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400" dirty="0" smtClean="0"/>
              <a:t>22 </a:t>
            </a:r>
            <a:r>
              <a:rPr lang="en-US" sz="2400" dirty="0" smtClean="0"/>
              <a:t>Feb 10 AM</a:t>
            </a:r>
            <a:br>
              <a:rPr lang="en-US" sz="2400" dirty="0" smtClean="0"/>
            </a:br>
            <a:r>
              <a:rPr lang="en-US" sz="2400" dirty="0" err="1" smtClean="0"/>
              <a:t>Rennie</a:t>
            </a:r>
            <a:r>
              <a:rPr lang="en-US" sz="2400" dirty="0" smtClean="0"/>
              <a:t> Selkirk with Lenny </a:t>
            </a:r>
            <a:r>
              <a:rPr lang="en-US" sz="2400" dirty="0" err="1" smtClean="0"/>
              <a:t>Pfister</a:t>
            </a:r>
            <a:r>
              <a:rPr lang="en-US" sz="2400" dirty="0" smtClean="0"/>
              <a:t> and Lynn Harvey</a:t>
            </a:r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2057400"/>
            <a:ext cx="12446000" cy="2133600"/>
          </a:xfrm>
          <a:solidFill>
            <a:srgbClr val="CCFFCC"/>
          </a:solidFill>
          <a:ln w="19050" cmpd="sng">
            <a:solidFill>
              <a:srgbClr val="4F81BD"/>
            </a:solidFill>
          </a:ln>
        </p:spPr>
        <p:txBody>
          <a:bodyPr/>
          <a:lstStyle/>
          <a:p>
            <a:pPr marL="774700" indent="-457200">
              <a:spcBef>
                <a:spcPts val="1125"/>
              </a:spcBef>
              <a:buFont typeface="Arial"/>
              <a:buChar char="•"/>
            </a:pPr>
            <a:r>
              <a:rPr lang="en-US" sz="2800" dirty="0" smtClean="0">
                <a:cs typeface="Arial"/>
              </a:rPr>
              <a:t>Upper levels continue to moisten from </a:t>
            </a:r>
            <a:r>
              <a:rPr lang="en-US" sz="2800" dirty="0" smtClean="0">
                <a:cs typeface="Arial"/>
              </a:rPr>
              <a:t>disturbance near </a:t>
            </a:r>
            <a:r>
              <a:rPr lang="en-US" sz="2800" dirty="0" err="1" smtClean="0">
                <a:cs typeface="Arial"/>
              </a:rPr>
              <a:t>Chuuk</a:t>
            </a:r>
            <a:endParaRPr lang="en-US" sz="2800" dirty="0" smtClean="0">
              <a:cs typeface="Arial"/>
            </a:endParaRPr>
          </a:p>
          <a:p>
            <a:pPr marL="774700" indent="-457200">
              <a:spcBef>
                <a:spcPts val="1125"/>
              </a:spcBef>
              <a:buFont typeface="Arial"/>
              <a:buChar char="•"/>
            </a:pPr>
            <a:r>
              <a:rPr lang="en-US" sz="2800" dirty="0" smtClean="0">
                <a:cs typeface="Arial"/>
              </a:rPr>
              <a:t>sounding less stable though expect CAPE to decrease</a:t>
            </a:r>
          </a:p>
          <a:p>
            <a:pPr marL="774700" indent="-457200">
              <a:spcBef>
                <a:spcPts val="1125"/>
              </a:spcBef>
              <a:buFont typeface="Arial"/>
              <a:buChar char="•"/>
            </a:pPr>
            <a:r>
              <a:rPr lang="en-US" sz="2800" dirty="0" smtClean="0">
                <a:cs typeface="Arial"/>
              </a:rPr>
              <a:t>Feel Andersen TAF too pessimistic</a:t>
            </a:r>
            <a:endParaRPr lang="en-US" sz="2800" dirty="0" smtClean="0">
              <a:cs typeface="Arial"/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02860"/>
              </p:ext>
            </p:extLst>
          </p:nvPr>
        </p:nvGraphicFramePr>
        <p:xfrm>
          <a:off x="177800" y="4343400"/>
          <a:ext cx="12511087" cy="4801236"/>
        </p:xfrm>
        <a:graphic>
          <a:graphicData uri="http://schemas.openxmlformats.org/drawingml/2006/table">
            <a:tbl>
              <a:tblPr/>
              <a:tblGrid>
                <a:gridCol w="2487612"/>
                <a:gridCol w="1985963"/>
                <a:gridCol w="4587875"/>
                <a:gridCol w="1520825"/>
                <a:gridCol w="1928812"/>
              </a:tblGrid>
              <a:tr h="1027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cloud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cover (base)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precip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373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Sun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takeoff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3 AM (2215)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E015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SCT020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SCT180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Cirrus 300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isolated 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CAPE decreasing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midflight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10 AM – 3 PM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     - isolated TS in UA zone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     - current trop T ~-85 (188K) @ 53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kft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     - expect trop to move up but similar to slightly colder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3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Landing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14-18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hrs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5-9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PM 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2307-11)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ENE015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SCT020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isolated 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Slt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chc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"/>
                          <a:sym typeface="Gill Sans" charset="0"/>
                        </a:rPr>
                        <a:t>thndr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1244600" y="0"/>
            <a:ext cx="1087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Current IR: </a:t>
            </a:r>
            <a:r>
              <a:rPr lang="en-US" sz="3600" dirty="0" smtClean="0">
                <a:solidFill>
                  <a:srgbClr val="4D4D4D"/>
                </a:solidFill>
                <a:ea typeface="ＭＳ Ｐゴシック" charset="0"/>
                <a:cs typeface="Gill Sans" charset="0"/>
              </a:rPr>
              <a:t>1832 UT 21 Feb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1778000" y="8686800"/>
            <a:ext cx="95250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25000"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Line of convection formed in </a:t>
            </a:r>
            <a:r>
              <a:rPr lang="en-US" sz="2800" dirty="0" err="1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Eq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zone, from </a:t>
            </a:r>
            <a:r>
              <a:rPr lang="en-US" sz="2800" dirty="0" err="1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Chuuk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to SSE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914400"/>
            <a:ext cx="10414461" cy="75608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914400"/>
            <a:ext cx="10439400" cy="7579004"/>
          </a:xfrm>
          <a:prstGeom prst="rect">
            <a:avLst/>
          </a:prstGeom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1244600" y="0"/>
            <a:ext cx="1087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Current WV: </a:t>
            </a:r>
            <a:r>
              <a:rPr lang="en-US" sz="3600" dirty="0" smtClean="0">
                <a:solidFill>
                  <a:srgbClr val="4D4D4D"/>
                </a:solidFill>
                <a:ea typeface="ＭＳ Ｐゴシック" charset="0"/>
                <a:cs typeface="Gill Sans" charset="0"/>
              </a:rPr>
              <a:t>1932 UT 21 Feb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778000" y="8686800"/>
            <a:ext cx="95250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25000"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Guam remains </a:t>
            </a:r>
            <a:r>
              <a:rPr lang="en-US" sz="280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under </a:t>
            </a:r>
            <a:endParaRPr lang="en-US" sz="2800" dirty="0" smtClean="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0413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752600"/>
            <a:ext cx="5619750" cy="4953000"/>
          </a:xfrm>
          <a:prstGeom prst="rect">
            <a:avLst/>
          </a:prstGeom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1092200" y="457200"/>
            <a:ext cx="10871200" cy="914400"/>
          </a:xfrm>
          <a:prstGeom prst="rect">
            <a:avLst/>
          </a:prstGeom>
          <a:solidFill>
            <a:srgbClr val="F8CE95"/>
          </a:solidFill>
          <a:ln>
            <a:solidFill>
              <a:schemeClr val="accent2"/>
            </a:solidFill>
          </a:ln>
          <a:extLst/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Big change in PGAC sounding last two days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3378200" y="7543800"/>
            <a:ext cx="61722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lIns="0" tIns="0" rIns="0" bIns="0" anchor="ctr"/>
          <a:lstStyle/>
          <a:p>
            <a:pPr>
              <a:spcBef>
                <a:spcPts val="1200"/>
              </a:spcBef>
              <a:buClr>
                <a:srgbClr val="000000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MOISTER, LESS STABLE</a:t>
            </a:r>
          </a:p>
          <a:p>
            <a:pPr marL="457200" indent="-457200" algn="l">
              <a:buClr>
                <a:srgbClr val="000000"/>
              </a:buClr>
              <a:buSzPct val="125000"/>
              <a:buFont typeface="Wingdings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Precip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. Water : 34 to 49 mm </a:t>
            </a:r>
          </a:p>
          <a:p>
            <a:pPr marL="457200" indent="-457200" algn="l">
              <a:buClr>
                <a:srgbClr val="000000"/>
              </a:buClr>
              <a:buSzPct val="125000"/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Lifted index = -1.35 (unstable)</a:t>
            </a:r>
          </a:p>
          <a:p>
            <a:pPr marL="457200" indent="-457200" algn="l">
              <a:buClr>
                <a:srgbClr val="000000"/>
              </a:buClr>
              <a:buSzPct val="125000"/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CAPE = 1385</a:t>
            </a:r>
          </a:p>
          <a:p>
            <a:pPr>
              <a:buClr>
                <a:srgbClr val="000000"/>
              </a:buClr>
              <a:buSzPct val="125000"/>
            </a:pPr>
            <a:endParaRPr lang="en-US" sz="2800" dirty="0" smtClean="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752600"/>
            <a:ext cx="5619750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8000" y="67818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Thu AM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864600" y="67818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Fri PM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983591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1828800"/>
            <a:ext cx="7010399" cy="5417127"/>
          </a:xfrm>
          <a:prstGeom prst="rect">
            <a:avLst/>
          </a:prstGeom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692400" y="3048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GFS surface </a:t>
            </a:r>
            <a:r>
              <a:rPr lang="en-US" sz="4000" b="1" dirty="0" err="1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fcsts</a:t>
            </a:r>
            <a:endParaRPr lang="en-US" sz="4000" b="1" dirty="0" smtClean="0">
              <a:solidFill>
                <a:srgbClr val="4D4D4D"/>
              </a:solidFill>
              <a:latin typeface="Arial"/>
              <a:ea typeface="ＭＳ Ｐゴシック" charset="0"/>
              <a:cs typeface="Gill Sans" charset="0"/>
            </a:endParaRPr>
          </a:p>
          <a:p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takeoff / landing</a:t>
            </a:r>
            <a:endParaRPr lang="en-US" sz="4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3200" y="7010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 Feb 12 UT  (T-3hr)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93000" y="701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 Feb 12 UT (10 PM)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828800"/>
            <a:ext cx="6862482" cy="5302827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 bwMode="auto">
          <a:xfrm>
            <a:off x="3225800" y="3733800"/>
            <a:ext cx="304800" cy="304800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9474200" y="3657600"/>
            <a:ext cx="304800" cy="304800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1778000" y="8229600"/>
            <a:ext cx="95250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25000"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Line of convection formed in </a:t>
            </a:r>
            <a:r>
              <a:rPr lang="en-US" sz="2800" dirty="0" err="1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Eq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zone, from </a:t>
            </a:r>
            <a:r>
              <a:rPr lang="en-US" sz="2800" dirty="0" err="1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Chuuk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to SSE</a:t>
            </a:r>
          </a:p>
        </p:txBody>
      </p:sp>
    </p:spTree>
    <p:extLst>
      <p:ext uri="{BB962C8B-B14F-4D97-AF65-F5344CB8AC3E}">
        <p14:creationId xmlns:p14="http://schemas.microsoft.com/office/powerpoint/2010/main" val="3389182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828800"/>
            <a:ext cx="7010399" cy="5417127"/>
          </a:xfrm>
          <a:prstGeom prst="rect">
            <a:avLst/>
          </a:prstGeom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692400" y="3048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Ceiling: from GFS 850 </a:t>
            </a:r>
            <a:r>
              <a:rPr lang="en-US" sz="4000" b="1" dirty="0" err="1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hPa</a:t>
            </a:r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 </a:t>
            </a:r>
            <a:r>
              <a:rPr lang="en-US" sz="4000" b="1" dirty="0" err="1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fcsts</a:t>
            </a:r>
            <a:endParaRPr lang="en-US" sz="4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3200" y="7010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 Feb 12 UT  (T-3hr)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93000" y="701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 Feb 12 UT (10 PM)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828800"/>
            <a:ext cx="6862482" cy="5302827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 bwMode="auto">
          <a:xfrm>
            <a:off x="3225800" y="3733800"/>
            <a:ext cx="304800" cy="304800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9474200" y="3657600"/>
            <a:ext cx="304800" cy="304800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1549400" y="7848600"/>
            <a:ext cx="95250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25000"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Guam is in relativ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e dry slot =&gt; ceilings not as bad as in TAF</a:t>
            </a:r>
            <a:endParaRPr lang="en-US" sz="2800" dirty="0" smtClean="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27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1828800"/>
            <a:ext cx="7010399" cy="5417126"/>
          </a:xfrm>
          <a:prstGeom prst="rect">
            <a:avLst/>
          </a:prstGeom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692400" y="3048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Mid-trop moisture: 500 </a:t>
            </a:r>
            <a:r>
              <a:rPr lang="en-US" sz="4000" b="1" dirty="0" err="1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hPa</a:t>
            </a:r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 RH</a:t>
            </a:r>
          </a:p>
          <a:p>
            <a:r>
              <a:rPr lang="en-US" sz="4000" b="1" dirty="0" smtClean="0">
                <a:solidFill>
                  <a:srgbClr val="4D4D4D"/>
                </a:solidFill>
                <a:latin typeface="Arial"/>
                <a:ea typeface="ＭＳ Ｐゴシック" charset="0"/>
                <a:cs typeface="Gill Sans" charset="0"/>
              </a:rPr>
              <a:t>Forecasts drying out</a:t>
            </a:r>
            <a:endParaRPr lang="en-US" sz="4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3200" y="7010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 Feb 12 UT  (T-3hr)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93000" y="701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 Feb 12 UT (10 PM)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828800"/>
            <a:ext cx="6862482" cy="5302827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 bwMode="auto">
          <a:xfrm>
            <a:off x="3302000" y="3733800"/>
            <a:ext cx="304800" cy="304800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9702800" y="3657600"/>
            <a:ext cx="304800" cy="304800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1549400" y="7848600"/>
            <a:ext cx="95250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25000"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Guam is in relativ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e dry slot =&gt; ceilings not as bad as in TAF</a:t>
            </a:r>
          </a:p>
        </p:txBody>
      </p:sp>
    </p:spTree>
    <p:extLst>
      <p:ext uri="{BB962C8B-B14F-4D97-AF65-F5344CB8AC3E}">
        <p14:creationId xmlns:p14="http://schemas.microsoft.com/office/powerpoint/2010/main" val="2841184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Pages>0</Pages>
  <Words>295</Words>
  <Characters>0</Characters>
  <Application>Microsoft Macintosh PowerPoint</Application>
  <PresentationFormat>Custom</PresentationFormat>
  <Lines>0</Lines>
  <Paragraphs>51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Title &amp; Bullets</vt:lpstr>
      <vt:lpstr>Blank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 Met brief for Sun Feb 23 22 Feb 10 AM Rennie Selkirk with Lenny Pfister and Lynn Harvey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metbrief:  2014-02-12 (next flight 2014-02-13 Thu)</dc:title>
  <dc:subject/>
  <dc:creator/>
  <cp:keywords/>
  <dc:description/>
  <cp:lastModifiedBy>ATTREX</cp:lastModifiedBy>
  <cp:revision>20</cp:revision>
  <dcterms:modified xsi:type="dcterms:W3CDTF">2014-02-22T01:01:51Z</dcterms:modified>
</cp:coreProperties>
</file>